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Montserrat Alternates"/>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D12602-236C-4D6C-9515-2E6D0F68335B}">
  <a:tblStyle styleId="{1ED12602-236C-4D6C-9515-2E6D0F6833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Alternates-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Alternates-italic.fntdata"/><Relationship Id="rId14" Type="http://schemas.openxmlformats.org/officeDocument/2006/relationships/slide" Target="slides/slide8.xml"/><Relationship Id="rId36" Type="http://schemas.openxmlformats.org/officeDocument/2006/relationships/font" Target="fonts/MontserratAlternates-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MontserratAlternate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yngenta.com/en/innovation-agriculture/challenges-modern-agricultur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dwrite.com/iot-agriculture-costs-it4/"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1311c71585_0_2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1311c71585_0_2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1322413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1322413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1322413b8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1322413b8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132601db61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132601db61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https://www.syngenta.com/en/innovation-agriculture/challenges-modern-agriculture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12eacfa6fc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112eacfa6fc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58" lvl="0" marL="7363" marR="109964" rtl="0" algn="just">
              <a:lnSpc>
                <a:spcPct val="99387"/>
              </a:lnSpc>
              <a:spcBef>
                <a:spcPts val="741"/>
              </a:spcBef>
              <a:spcAft>
                <a:spcPts val="0"/>
              </a:spcAft>
              <a:buClr>
                <a:schemeClr val="dk1"/>
              </a:buClr>
              <a:buSzPts val="1100"/>
              <a:buFont typeface="Arial"/>
              <a:buNone/>
            </a:pPr>
            <a:r>
              <a:rPr lang="en" sz="1200">
                <a:solidFill>
                  <a:schemeClr val="dk1"/>
                </a:solidFill>
              </a:rPr>
              <a:t>According to (</a:t>
            </a:r>
            <a:r>
              <a:rPr lang="en" sz="1200">
                <a:solidFill>
                  <a:srgbClr val="001473"/>
                </a:solidFill>
              </a:rPr>
              <a:t>Nathan DeLay</a:t>
            </a:r>
            <a:r>
              <a:rPr lang="en" sz="1200">
                <a:solidFill>
                  <a:schemeClr val="dk1"/>
                </a:solidFill>
              </a:rPr>
              <a:t>, </a:t>
            </a:r>
            <a:r>
              <a:rPr lang="en" sz="1200">
                <a:solidFill>
                  <a:srgbClr val="001473"/>
                </a:solidFill>
              </a:rPr>
              <a:t>2020</a:t>
            </a:r>
            <a:r>
              <a:rPr lang="en" sz="1200">
                <a:solidFill>
                  <a:schemeClr val="dk1"/>
                </a:solidFill>
              </a:rPr>
              <a:t>), 38% of farmers surveyed believed data collection too costly, and 35% were unaware of how to use the data effectively. This shows a large market gap for our system, as an affordable alternative to more expensive solutions.  With the web app we can present the understandable data to the user allowing them to see exactly which part of their field is not optimal.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1311c71585_0_6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1311c71585_0_6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https://readwrite.com/iot-agriculture-costs-it4/</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1311c71585_0_6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1311c71585_0_6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12eacfa6f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12eacfa6f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the prowler for its larger wider wheels, which provides a larger surface area to </a:t>
            </a:r>
            <a:r>
              <a:rPr lang="en"/>
              <a:t>distribute</a:t>
            </a:r>
            <a:r>
              <a:rPr lang="en"/>
              <a:t> the weight of the chassis onto; which means that we are able to minimise the damage to the crops.</a:t>
            </a:r>
            <a:endParaRPr/>
          </a:p>
          <a:p>
            <a:pPr indent="0" lvl="0" marL="0" rtl="0" algn="l">
              <a:spcBef>
                <a:spcPts val="0"/>
              </a:spcBef>
              <a:spcAft>
                <a:spcPts val="0"/>
              </a:spcAft>
              <a:buNone/>
            </a:pPr>
            <a:r>
              <a:rPr lang="en"/>
              <a:t>The prowler base is also significantly more powerful as compared to the standard turtlebot; however it brings more challenges such as having our own wheel encoders and navigation system.</a:t>
            </a:r>
            <a:endParaRPr/>
          </a:p>
          <a:p>
            <a:pPr indent="0" lvl="0" marL="0" rtl="0" algn="l">
              <a:spcBef>
                <a:spcPts val="0"/>
              </a:spcBef>
              <a:spcAft>
                <a:spcPts val="0"/>
              </a:spcAft>
              <a:buNone/>
            </a:pPr>
            <a:r>
              <a:rPr lang="en"/>
              <a:t>As opposed to a Raspberry Pi to control the sensor motor, we use an Arduino.  This allowed us to modularise </a:t>
            </a:r>
            <a:r>
              <a:rPr lang="en"/>
              <a:t>the development and since the moisture sensor is an arduino component it kept the entire sensor sequence in one place.  Another reason is that it is easier using Arduino because there are off the shelf libraries, and in the case of Pi we need to write more complicated codes to achieve the same purpose.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is mounted on the prowler chassis</a:t>
            </a:r>
            <a:endParaRPr/>
          </a:p>
          <a:p>
            <a:pPr indent="0" lvl="0" marL="0" rtl="0" algn="l">
              <a:spcBef>
                <a:spcPts val="0"/>
              </a:spcBef>
              <a:spcAft>
                <a:spcPts val="0"/>
              </a:spcAft>
              <a:buNone/>
            </a:pPr>
            <a:r>
              <a:rPr lang="en"/>
              <a:t>It is controlled using a Raspberry Pi, which communicates with the four motors for the wheels and the Arduino which currently controls the sensor system.</a:t>
            </a:r>
            <a:endParaRPr/>
          </a:p>
          <a:p>
            <a:pPr indent="0" lvl="0" marL="0" rtl="0" algn="l">
              <a:spcBef>
                <a:spcPts val="0"/>
              </a:spcBef>
              <a:spcAft>
                <a:spcPts val="0"/>
              </a:spcAft>
              <a:buNone/>
            </a:pPr>
            <a:r>
              <a:rPr lang="en"/>
              <a:t>We use a DICE machine to control the Pi to run a script which starts the sequence </a:t>
            </a:r>
            <a:endParaRPr/>
          </a:p>
          <a:p>
            <a:pPr indent="0" lvl="0" marL="0" rtl="0" algn="l">
              <a:spcBef>
                <a:spcPts val="0"/>
              </a:spcBef>
              <a:spcAft>
                <a:spcPts val="0"/>
              </a:spcAft>
              <a:buNone/>
            </a:pPr>
            <a:r>
              <a:rPr lang="en"/>
              <a:t>An Arduino controls a motor which turns a wheel to lower/lift the moisture sensor and the sensor itself is connected to the Arduino.  A display shows the moisture reading (higher -&gt; dryer).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1311c71585_0_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1311c71585_0_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12eacfa6fc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12eacfa6fc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32601db6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32601db6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https://www.syngenta.com/en/innovation-agriculture/challenges-modern-agriculture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12eacfa6f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12eacfa6f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1327dbe54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1327dbe54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1327dbe54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1327dbe54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12eacfa6fc_6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12eacfa6fc_6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112eacfa6fc_6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112eacfa6fc_6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1327dbe54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11327dbe54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1327dbe54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1327dbe54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1311c71585_0_6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1311c71585_0_6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1311c71585_0_6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11311c71585_0_6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1311c71585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1311c71585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1311c71585_0_4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1311c71585_0_4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12eacfa6f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12eacfa6f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3554" rtl="0" algn="just">
              <a:lnSpc>
                <a:spcPct val="99620"/>
              </a:lnSpc>
              <a:spcBef>
                <a:spcPts val="626"/>
              </a:spcBef>
              <a:spcAft>
                <a:spcPts val="0"/>
              </a:spcAft>
              <a:buClr>
                <a:schemeClr val="dk1"/>
              </a:buClr>
              <a:buSzPts val="1100"/>
              <a:buFont typeface="Arial"/>
              <a:buNone/>
            </a:pPr>
            <a:r>
              <a:rPr lang="en" sz="1200">
                <a:solidFill>
                  <a:schemeClr val="dk1"/>
                </a:solidFill>
              </a:rPr>
              <a:t>The FarmFriend robotic system is equipped with moisture and pH sensors to monitor soil health, from which the system can act by stabilising soil to a pH that is most optimal for the crop being grown. </a:t>
            </a:r>
            <a:endParaRPr sz="1200">
              <a:solidFill>
                <a:schemeClr val="dk1"/>
              </a:solidFill>
            </a:endParaRPr>
          </a:p>
          <a:p>
            <a:pPr indent="-5930" lvl="0" marL="5930" marR="102205" rtl="0" algn="just">
              <a:lnSpc>
                <a:spcPct val="99502"/>
              </a:lnSpc>
              <a:spcBef>
                <a:spcPts val="624"/>
              </a:spcBef>
              <a:spcAft>
                <a:spcPts val="0"/>
              </a:spcAft>
              <a:buClr>
                <a:schemeClr val="dk1"/>
              </a:buClr>
              <a:buSzPts val="1100"/>
              <a:buFont typeface="Arial"/>
              <a:buNone/>
            </a:pPr>
            <a:r>
              <a:t/>
            </a:r>
            <a:endParaRPr sz="1200">
              <a:solidFill>
                <a:schemeClr val="dk1"/>
              </a:solidFill>
            </a:endParaRPr>
          </a:p>
          <a:p>
            <a:pPr indent="0" lvl="0" marL="0" marR="102205" rtl="0" algn="just">
              <a:lnSpc>
                <a:spcPct val="99502"/>
              </a:lnSpc>
              <a:spcBef>
                <a:spcPts val="624"/>
              </a:spcBef>
              <a:spcAft>
                <a:spcPts val="0"/>
              </a:spcAft>
              <a:buClr>
                <a:schemeClr val="dk1"/>
              </a:buClr>
              <a:buSzPts val="1100"/>
              <a:buFont typeface="Arial"/>
              <a:buNone/>
            </a:pPr>
            <a:r>
              <a:t/>
            </a:r>
            <a:endParaRPr sz="1200">
              <a:solidFill>
                <a:schemeClr val="dk1"/>
              </a:solidFill>
            </a:endParaRPr>
          </a:p>
          <a:p>
            <a:pPr indent="0" lvl="0" marL="0" marR="109964" rtl="0" algn="just">
              <a:lnSpc>
                <a:spcPct val="99387"/>
              </a:lnSpc>
              <a:spcBef>
                <a:spcPts val="741"/>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1311c71585_0_5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1311c71585_0_5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12eacfa6fc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12eacfa6fc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930" lvl="0" marL="5930" marR="102205" rtl="0" algn="just">
              <a:lnSpc>
                <a:spcPct val="99502"/>
              </a:lnSpc>
              <a:spcBef>
                <a:spcPts val="624"/>
              </a:spcBef>
              <a:spcAft>
                <a:spcPts val="0"/>
              </a:spcAft>
              <a:buClr>
                <a:schemeClr val="dk1"/>
              </a:buClr>
              <a:buSzPts val="1100"/>
              <a:buFont typeface="Arial"/>
              <a:buNone/>
            </a:pPr>
            <a:r>
              <a:rPr lang="en" sz="1200">
                <a:solidFill>
                  <a:schemeClr val="dk1"/>
                </a:solidFill>
              </a:rPr>
              <a:t>We envision the pH stabilising component to be modular, exchangeable to cater for other nutrients, such as potassium. This further business opportunities with nutrient providers to meet towards sustainable agriculture goals. Ph was chosen to be measured because a recent survey of arable soils in the UK showed that more than 40% have a soil pH less than the optimum level of 6.5. (</a:t>
            </a:r>
            <a:r>
              <a:rPr lang="en" sz="1200">
                <a:solidFill>
                  <a:srgbClr val="001473"/>
                </a:solidFill>
              </a:rPr>
              <a:t>Holland</a:t>
            </a:r>
            <a:r>
              <a:rPr lang="en" sz="1200">
                <a:solidFill>
                  <a:schemeClr val="dk1"/>
                </a:solidFill>
              </a:rPr>
              <a:t>, </a:t>
            </a:r>
            <a:r>
              <a:rPr lang="en" sz="1200">
                <a:solidFill>
                  <a:srgbClr val="001473"/>
                </a:solidFill>
              </a:rPr>
              <a:t>2019</a:t>
            </a:r>
            <a:r>
              <a:rPr lang="en" sz="1200">
                <a:solidFill>
                  <a:schemeClr val="dk1"/>
                </a:solidFill>
              </a:rPr>
              <a:t>).  As we can see above, many soil pH ranges are not in the recommended range.  This would be solved by regular cheap data collection.(</a:t>
            </a:r>
            <a:r>
              <a:rPr lang="en" sz="1006">
                <a:solidFill>
                  <a:srgbClr val="001473"/>
                </a:solidFill>
              </a:rPr>
              <a:t>http:</a:t>
            </a:r>
            <a:r>
              <a:rPr lang="en" sz="996">
                <a:solidFill>
                  <a:srgbClr val="001473"/>
                </a:solidFill>
              </a:rPr>
              <a:t>//cceonondaga.org/resources/soil-ph-for-field-crops)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1311c71585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1311c71585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2205" rtl="0" algn="just">
              <a:lnSpc>
                <a:spcPct val="99502"/>
              </a:lnSpc>
              <a:spcBef>
                <a:spcPts val="624"/>
              </a:spcBef>
              <a:spcAft>
                <a:spcPts val="0"/>
              </a:spcAft>
              <a:buClr>
                <a:schemeClr val="dk1"/>
              </a:buClr>
              <a:buSzPts val="1100"/>
              <a:buFont typeface="Arial"/>
              <a:buNone/>
            </a:pPr>
            <a:r>
              <a:rPr lang="en" sz="1200">
                <a:solidFill>
                  <a:schemeClr val="dk1"/>
                </a:solidFill>
              </a:rPr>
              <a:t>The robotic system will be able to autonomously navigate through a given field, gathering and up loading data to a web application which displays key statistics to the user; this allows farmers to attend to other work while crops are being measured, then view and make use of the data when needed.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12eacfa6f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12eacfa6f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998782"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8346460" y="257983"/>
            <a:ext cx="591627" cy="563032"/>
            <a:chOff x="8402484" y="928166"/>
            <a:chExt cx="352621" cy="335577"/>
          </a:xfrm>
        </p:grpSpPr>
        <p:sp>
          <p:nvSpPr>
            <p:cNvPr id="11" name="Google Shape;11;p2"/>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rot="-907878">
            <a:off x="6964030" y="4410956"/>
            <a:ext cx="2933857" cy="2347454"/>
            <a:chOff x="4519055" y="4062471"/>
            <a:chExt cx="1959145" cy="1567562"/>
          </a:xfrm>
        </p:grpSpPr>
        <p:sp>
          <p:nvSpPr>
            <p:cNvPr id="18" name="Google Shape;18;p2"/>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rot="2699764">
            <a:off x="8515832" y="1095221"/>
            <a:ext cx="540652" cy="323551"/>
            <a:chOff x="1496834" y="4360951"/>
            <a:chExt cx="262802" cy="157262"/>
          </a:xfrm>
        </p:grpSpPr>
        <p:sp>
          <p:nvSpPr>
            <p:cNvPr id="21" name="Google Shape;21;p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txBox="1"/>
          <p:nvPr>
            <p:ph type="ctrTitle"/>
          </p:nvPr>
        </p:nvSpPr>
        <p:spPr>
          <a:xfrm>
            <a:off x="3793950" y="722875"/>
            <a:ext cx="4657200" cy="24552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b="1" sz="5200">
                <a:latin typeface="Montserrat Alternates"/>
                <a:ea typeface="Montserrat Alternates"/>
                <a:cs typeface="Montserrat Alternates"/>
                <a:sym typeface="Montserrat Alternat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2"/>
          <p:cNvSpPr txBox="1"/>
          <p:nvPr>
            <p:ph idx="1" type="subTitle"/>
          </p:nvPr>
        </p:nvSpPr>
        <p:spPr>
          <a:xfrm>
            <a:off x="5534025" y="3138925"/>
            <a:ext cx="29175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4" name="Shape 304"/>
        <p:cNvGrpSpPr/>
        <p:nvPr/>
      </p:nvGrpSpPr>
      <p:grpSpPr>
        <a:xfrm>
          <a:off x="0" y="0"/>
          <a:ext cx="0" cy="0"/>
          <a:chOff x="0" y="0"/>
          <a:chExt cx="0" cy="0"/>
        </a:xfrm>
      </p:grpSpPr>
      <p:sp>
        <p:nvSpPr>
          <p:cNvPr id="305" name="Google Shape;305;p11"/>
          <p:cNvSpPr/>
          <p:nvPr/>
        </p:nvSpPr>
        <p:spPr>
          <a:xfrm>
            <a:off x="6535452" y="-622277"/>
            <a:ext cx="4626205" cy="4626241"/>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11"/>
          <p:cNvGrpSpPr/>
          <p:nvPr/>
        </p:nvGrpSpPr>
        <p:grpSpPr>
          <a:xfrm rot="4122259">
            <a:off x="111478" y="1371377"/>
            <a:ext cx="512534" cy="306747"/>
            <a:chOff x="1496834" y="4360951"/>
            <a:chExt cx="262802" cy="157262"/>
          </a:xfrm>
        </p:grpSpPr>
        <p:sp>
          <p:nvSpPr>
            <p:cNvPr id="307" name="Google Shape;307;p1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rot="3273424">
            <a:off x="188364" y="227366"/>
            <a:ext cx="695647" cy="769300"/>
            <a:chOff x="-836924" y="162317"/>
            <a:chExt cx="325507" cy="360003"/>
          </a:xfrm>
        </p:grpSpPr>
        <p:sp>
          <p:nvSpPr>
            <p:cNvPr id="310" name="Google Shape;310;p11"/>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rot="9343427">
            <a:off x="5797393" y="238143"/>
            <a:ext cx="499990" cy="299198"/>
            <a:chOff x="1496834" y="4360951"/>
            <a:chExt cx="262802" cy="157262"/>
          </a:xfrm>
        </p:grpSpPr>
        <p:sp>
          <p:nvSpPr>
            <p:cNvPr id="315" name="Google Shape;315;p1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1"/>
          <p:cNvGrpSpPr/>
          <p:nvPr/>
        </p:nvGrpSpPr>
        <p:grpSpPr>
          <a:xfrm rot="-8348715">
            <a:off x="7277882" y="4589330"/>
            <a:ext cx="540635" cy="323551"/>
            <a:chOff x="1496834" y="4360951"/>
            <a:chExt cx="262802" cy="157262"/>
          </a:xfrm>
        </p:grpSpPr>
        <p:sp>
          <p:nvSpPr>
            <p:cNvPr id="318" name="Google Shape;318;p1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1"/>
          <p:cNvSpPr txBox="1"/>
          <p:nvPr>
            <p:ph hasCustomPrompt="1" type="title"/>
          </p:nvPr>
        </p:nvSpPr>
        <p:spPr>
          <a:xfrm>
            <a:off x="741375" y="742950"/>
            <a:ext cx="5697600" cy="15636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120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1" name="Google Shape;321;p11"/>
          <p:cNvSpPr txBox="1"/>
          <p:nvPr>
            <p:ph idx="1" type="subTitle"/>
          </p:nvPr>
        </p:nvSpPr>
        <p:spPr>
          <a:xfrm>
            <a:off x="741375" y="2373250"/>
            <a:ext cx="56976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22" name="Shape 3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323" name="Shape 323"/>
        <p:cNvGrpSpPr/>
        <p:nvPr/>
      </p:nvGrpSpPr>
      <p:grpSpPr>
        <a:xfrm>
          <a:off x="0" y="0"/>
          <a:ext cx="0" cy="0"/>
          <a:chOff x="0" y="0"/>
          <a:chExt cx="0" cy="0"/>
        </a:xfrm>
      </p:grpSpPr>
      <p:grpSp>
        <p:nvGrpSpPr>
          <p:cNvPr id="324" name="Google Shape;324;p13"/>
          <p:cNvGrpSpPr/>
          <p:nvPr/>
        </p:nvGrpSpPr>
        <p:grpSpPr>
          <a:xfrm rot="3599896">
            <a:off x="8280448" y="1108390"/>
            <a:ext cx="1316234" cy="1315759"/>
            <a:chOff x="-1200937" y="975514"/>
            <a:chExt cx="1135331" cy="1134921"/>
          </a:xfrm>
        </p:grpSpPr>
        <p:sp>
          <p:nvSpPr>
            <p:cNvPr id="325" name="Google Shape;325;p13"/>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3"/>
            <p:cNvGrpSpPr/>
            <p:nvPr/>
          </p:nvGrpSpPr>
          <p:grpSpPr>
            <a:xfrm>
              <a:off x="-1200937" y="975514"/>
              <a:ext cx="1135331" cy="1124531"/>
              <a:chOff x="-1200937" y="975514"/>
              <a:chExt cx="1135331" cy="1124531"/>
            </a:xfrm>
          </p:grpSpPr>
          <p:sp>
            <p:nvSpPr>
              <p:cNvPr id="327" name="Google Shape;327;p13"/>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8" name="Google Shape;338;p13"/>
          <p:cNvSpPr/>
          <p:nvPr/>
        </p:nvSpPr>
        <p:spPr>
          <a:xfrm>
            <a:off x="-1846624" y="-1918191"/>
            <a:ext cx="3301491" cy="3301491"/>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7455625" y="-1918202"/>
            <a:ext cx="3481216" cy="3481243"/>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13"/>
          <p:cNvGrpSpPr/>
          <p:nvPr/>
        </p:nvGrpSpPr>
        <p:grpSpPr>
          <a:xfrm rot="4122259">
            <a:off x="238991" y="3570614"/>
            <a:ext cx="512534" cy="306747"/>
            <a:chOff x="1496834" y="4360951"/>
            <a:chExt cx="262802" cy="157262"/>
          </a:xfrm>
        </p:grpSpPr>
        <p:sp>
          <p:nvSpPr>
            <p:cNvPr id="341" name="Google Shape;341;p1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3"/>
          <p:cNvGrpSpPr/>
          <p:nvPr/>
        </p:nvGrpSpPr>
        <p:grpSpPr>
          <a:xfrm rot="-161">
            <a:off x="147424" y="4269702"/>
            <a:ext cx="695640" cy="769290"/>
            <a:chOff x="-836924" y="162317"/>
            <a:chExt cx="325507" cy="360003"/>
          </a:xfrm>
        </p:grpSpPr>
        <p:sp>
          <p:nvSpPr>
            <p:cNvPr id="344" name="Google Shape;344;p13"/>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13"/>
          <p:cNvGrpSpPr/>
          <p:nvPr/>
        </p:nvGrpSpPr>
        <p:grpSpPr>
          <a:xfrm flipH="1" rot="5400000">
            <a:off x="-1238355" y="-1026052"/>
            <a:ext cx="2933820" cy="2347425"/>
            <a:chOff x="4519055" y="4062471"/>
            <a:chExt cx="1959145" cy="1567562"/>
          </a:xfrm>
        </p:grpSpPr>
        <p:sp>
          <p:nvSpPr>
            <p:cNvPr id="349" name="Google Shape;349;p13"/>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13"/>
          <p:cNvGrpSpPr/>
          <p:nvPr/>
        </p:nvGrpSpPr>
        <p:grpSpPr>
          <a:xfrm>
            <a:off x="8490360" y="4372820"/>
            <a:ext cx="591627" cy="563032"/>
            <a:chOff x="8402484" y="928166"/>
            <a:chExt cx="352621" cy="335577"/>
          </a:xfrm>
        </p:grpSpPr>
        <p:sp>
          <p:nvSpPr>
            <p:cNvPr id="352" name="Google Shape;352;p13"/>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13"/>
          <p:cNvGrpSpPr/>
          <p:nvPr/>
        </p:nvGrpSpPr>
        <p:grpSpPr>
          <a:xfrm rot="2699764">
            <a:off x="8515832" y="276071"/>
            <a:ext cx="540652" cy="323551"/>
            <a:chOff x="1496834" y="4360951"/>
            <a:chExt cx="262802" cy="157262"/>
          </a:xfrm>
        </p:grpSpPr>
        <p:sp>
          <p:nvSpPr>
            <p:cNvPr id="359" name="Google Shape;359;p1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13"/>
          <p:cNvGrpSpPr/>
          <p:nvPr/>
        </p:nvGrpSpPr>
        <p:grpSpPr>
          <a:xfrm rot="-7527363">
            <a:off x="8529824" y="3570488"/>
            <a:ext cx="512531" cy="306748"/>
            <a:chOff x="1496834" y="4360951"/>
            <a:chExt cx="262802" cy="157262"/>
          </a:xfrm>
        </p:grpSpPr>
        <p:sp>
          <p:nvSpPr>
            <p:cNvPr id="362" name="Google Shape;362;p1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3"/>
          <p:cNvSpPr txBox="1"/>
          <p:nvPr>
            <p:ph type="title"/>
          </p:nvPr>
        </p:nvSpPr>
        <p:spPr>
          <a:xfrm>
            <a:off x="1827010" y="1795975"/>
            <a:ext cx="2561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13"/>
          <p:cNvSpPr txBox="1"/>
          <p:nvPr>
            <p:ph idx="1" type="subTitle"/>
          </p:nvPr>
        </p:nvSpPr>
        <p:spPr>
          <a:xfrm>
            <a:off x="1827010" y="22003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6" name="Google Shape;366;p13"/>
          <p:cNvSpPr txBox="1"/>
          <p:nvPr>
            <p:ph idx="2" type="title"/>
          </p:nvPr>
        </p:nvSpPr>
        <p:spPr>
          <a:xfrm>
            <a:off x="5721465" y="1795975"/>
            <a:ext cx="2558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7" name="Google Shape;367;p13"/>
          <p:cNvSpPr txBox="1"/>
          <p:nvPr>
            <p:ph idx="3" type="subTitle"/>
          </p:nvPr>
        </p:nvSpPr>
        <p:spPr>
          <a:xfrm>
            <a:off x="5721461" y="22003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8" name="Google Shape;368;p13"/>
          <p:cNvSpPr txBox="1"/>
          <p:nvPr>
            <p:ph idx="4" type="title"/>
          </p:nvPr>
        </p:nvSpPr>
        <p:spPr>
          <a:xfrm>
            <a:off x="1827010" y="3410250"/>
            <a:ext cx="2561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9" name="Google Shape;369;p13"/>
          <p:cNvSpPr txBox="1"/>
          <p:nvPr>
            <p:ph idx="5" type="subTitle"/>
          </p:nvPr>
        </p:nvSpPr>
        <p:spPr>
          <a:xfrm>
            <a:off x="1827010" y="38147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0" name="Google Shape;370;p13"/>
          <p:cNvSpPr txBox="1"/>
          <p:nvPr>
            <p:ph idx="6" type="title"/>
          </p:nvPr>
        </p:nvSpPr>
        <p:spPr>
          <a:xfrm>
            <a:off x="5721461" y="3410250"/>
            <a:ext cx="2561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13"/>
          <p:cNvSpPr txBox="1"/>
          <p:nvPr>
            <p:ph idx="7" type="subTitle"/>
          </p:nvPr>
        </p:nvSpPr>
        <p:spPr>
          <a:xfrm>
            <a:off x="5721461" y="38147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2" name="Google Shape;372;p13"/>
          <p:cNvSpPr txBox="1"/>
          <p:nvPr>
            <p:ph hasCustomPrompt="1" idx="8" type="title"/>
          </p:nvPr>
        </p:nvSpPr>
        <p:spPr>
          <a:xfrm>
            <a:off x="899839" y="1933300"/>
            <a:ext cx="822900" cy="64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3" name="Google Shape;373;p13"/>
          <p:cNvSpPr txBox="1"/>
          <p:nvPr>
            <p:ph hasCustomPrompt="1" idx="9" type="title"/>
          </p:nvPr>
        </p:nvSpPr>
        <p:spPr>
          <a:xfrm>
            <a:off x="899839" y="3559263"/>
            <a:ext cx="8229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4" name="Google Shape;374;p13"/>
          <p:cNvSpPr txBox="1"/>
          <p:nvPr>
            <p:ph hasCustomPrompt="1" idx="13" type="title"/>
          </p:nvPr>
        </p:nvSpPr>
        <p:spPr>
          <a:xfrm>
            <a:off x="4798504" y="1935250"/>
            <a:ext cx="8139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5" name="Google Shape;375;p13"/>
          <p:cNvSpPr txBox="1"/>
          <p:nvPr>
            <p:ph hasCustomPrompt="1" idx="14" type="title"/>
          </p:nvPr>
        </p:nvSpPr>
        <p:spPr>
          <a:xfrm>
            <a:off x="4798504" y="3559263"/>
            <a:ext cx="8139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6" name="Google Shape;376;p13"/>
          <p:cNvSpPr txBox="1"/>
          <p:nvPr>
            <p:ph idx="15"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377" name="Shape 377"/>
        <p:cNvGrpSpPr/>
        <p:nvPr/>
      </p:nvGrpSpPr>
      <p:grpSpPr>
        <a:xfrm>
          <a:off x="0" y="0"/>
          <a:ext cx="0" cy="0"/>
          <a:chOff x="0" y="0"/>
          <a:chExt cx="0" cy="0"/>
        </a:xfrm>
      </p:grpSpPr>
      <p:grpSp>
        <p:nvGrpSpPr>
          <p:cNvPr id="378" name="Google Shape;378;p14"/>
          <p:cNvGrpSpPr/>
          <p:nvPr/>
        </p:nvGrpSpPr>
        <p:grpSpPr>
          <a:xfrm rot="3599896">
            <a:off x="-625177" y="1104540"/>
            <a:ext cx="1316234" cy="1315759"/>
            <a:chOff x="-1200937" y="975514"/>
            <a:chExt cx="1135331" cy="1134921"/>
          </a:xfrm>
        </p:grpSpPr>
        <p:sp>
          <p:nvSpPr>
            <p:cNvPr id="379" name="Google Shape;379;p1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14"/>
            <p:cNvGrpSpPr/>
            <p:nvPr/>
          </p:nvGrpSpPr>
          <p:grpSpPr>
            <a:xfrm>
              <a:off x="-1200937" y="975514"/>
              <a:ext cx="1135331" cy="1124531"/>
              <a:chOff x="-1200937" y="975514"/>
              <a:chExt cx="1135331" cy="1124531"/>
            </a:xfrm>
          </p:grpSpPr>
          <p:sp>
            <p:nvSpPr>
              <p:cNvPr id="381" name="Google Shape;381;p1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 name="Google Shape;392;p14"/>
          <p:cNvSpPr/>
          <p:nvPr/>
        </p:nvSpPr>
        <p:spPr>
          <a:xfrm>
            <a:off x="7580723" y="4247528"/>
            <a:ext cx="2725834" cy="2725834"/>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1948321" y="-1653154"/>
            <a:ext cx="3165822" cy="3165847"/>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14"/>
          <p:cNvGrpSpPr/>
          <p:nvPr/>
        </p:nvGrpSpPr>
        <p:grpSpPr>
          <a:xfrm rot="-10068492">
            <a:off x="8085138" y="3944668"/>
            <a:ext cx="3094384" cy="3153240"/>
            <a:chOff x="-1523846" y="-382017"/>
            <a:chExt cx="1293778" cy="1318386"/>
          </a:xfrm>
        </p:grpSpPr>
        <p:sp>
          <p:nvSpPr>
            <p:cNvPr id="395" name="Google Shape;395;p1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14"/>
          <p:cNvGrpSpPr/>
          <p:nvPr/>
        </p:nvGrpSpPr>
        <p:grpSpPr>
          <a:xfrm rot="-3769771">
            <a:off x="56381" y="325606"/>
            <a:ext cx="517656" cy="518002"/>
            <a:chOff x="1100120" y="4881637"/>
            <a:chExt cx="283126" cy="283309"/>
          </a:xfrm>
        </p:grpSpPr>
        <p:sp>
          <p:nvSpPr>
            <p:cNvPr id="398" name="Google Shape;398;p14"/>
            <p:cNvSpPr/>
            <p:nvPr/>
          </p:nvSpPr>
          <p:spPr>
            <a:xfrm>
              <a:off x="1100120" y="4881637"/>
              <a:ext cx="283126" cy="283309"/>
            </a:xfrm>
            <a:custGeom>
              <a:rect b="b" l="l" r="r" t="t"/>
              <a:pathLst>
                <a:path extrusionOk="0" h="6217" w="6213">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1149700" y="4990550"/>
              <a:ext cx="144958" cy="127140"/>
            </a:xfrm>
            <a:custGeom>
              <a:rect b="b" l="l" r="r" t="t"/>
              <a:pathLst>
                <a:path extrusionOk="0" h="2790" w="3181">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14"/>
          <p:cNvGrpSpPr/>
          <p:nvPr/>
        </p:nvGrpSpPr>
        <p:grpSpPr>
          <a:xfrm rot="6791844">
            <a:off x="177849" y="4625908"/>
            <a:ext cx="499984" cy="299205"/>
            <a:chOff x="1496834" y="4360951"/>
            <a:chExt cx="262802" cy="157262"/>
          </a:xfrm>
        </p:grpSpPr>
        <p:sp>
          <p:nvSpPr>
            <p:cNvPr id="401" name="Google Shape;401;p1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4"/>
          <p:cNvGrpSpPr/>
          <p:nvPr/>
        </p:nvGrpSpPr>
        <p:grpSpPr>
          <a:xfrm rot="2463812">
            <a:off x="8517197" y="389900"/>
            <a:ext cx="499964" cy="299203"/>
            <a:chOff x="1496834" y="4360951"/>
            <a:chExt cx="262802" cy="157262"/>
          </a:xfrm>
        </p:grpSpPr>
        <p:sp>
          <p:nvSpPr>
            <p:cNvPr id="404" name="Google Shape;404;p1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4"/>
          <p:cNvSpPr txBox="1"/>
          <p:nvPr>
            <p:ph idx="1" type="subTitle"/>
          </p:nvPr>
        </p:nvSpPr>
        <p:spPr>
          <a:xfrm>
            <a:off x="713267"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7" name="Google Shape;407;p14"/>
          <p:cNvSpPr txBox="1"/>
          <p:nvPr>
            <p:ph idx="2" type="subTitle"/>
          </p:nvPr>
        </p:nvSpPr>
        <p:spPr>
          <a:xfrm>
            <a:off x="713267"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solidFill>
                  <a:schemeClr val="dk2"/>
                </a:solidFill>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08" name="Google Shape;408;p14"/>
          <p:cNvSpPr txBox="1"/>
          <p:nvPr>
            <p:ph idx="3" type="subTitle"/>
          </p:nvPr>
        </p:nvSpPr>
        <p:spPr>
          <a:xfrm>
            <a:off x="2677500"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9" name="Google Shape;409;p14"/>
          <p:cNvSpPr txBox="1"/>
          <p:nvPr>
            <p:ph idx="4" type="subTitle"/>
          </p:nvPr>
        </p:nvSpPr>
        <p:spPr>
          <a:xfrm>
            <a:off x="2677500"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solidFill>
                  <a:schemeClr val="lt2"/>
                </a:solidFill>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10" name="Google Shape;410;p14"/>
          <p:cNvSpPr txBox="1"/>
          <p:nvPr>
            <p:ph idx="5" type="subTitle"/>
          </p:nvPr>
        </p:nvSpPr>
        <p:spPr>
          <a:xfrm>
            <a:off x="4641732"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 name="Google Shape;411;p14"/>
          <p:cNvSpPr txBox="1"/>
          <p:nvPr>
            <p:ph idx="6" type="subTitle"/>
          </p:nvPr>
        </p:nvSpPr>
        <p:spPr>
          <a:xfrm>
            <a:off x="4641732"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solidFill>
                  <a:schemeClr val="accent1"/>
                </a:solidFill>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12" name="Google Shape;412;p14"/>
          <p:cNvSpPr txBox="1"/>
          <p:nvPr>
            <p:ph idx="7" type="subTitle"/>
          </p:nvPr>
        </p:nvSpPr>
        <p:spPr>
          <a:xfrm>
            <a:off x="6605974"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3" name="Google Shape;413;p14"/>
          <p:cNvSpPr txBox="1"/>
          <p:nvPr>
            <p:ph idx="8" type="subTitle"/>
          </p:nvPr>
        </p:nvSpPr>
        <p:spPr>
          <a:xfrm>
            <a:off x="6605974"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14" name="Google Shape;414;p14"/>
          <p:cNvSpPr txBox="1"/>
          <p:nvPr>
            <p:ph hasCustomPrompt="1" type="title"/>
          </p:nvPr>
        </p:nvSpPr>
        <p:spPr>
          <a:xfrm>
            <a:off x="713275"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5" name="Google Shape;415;p14"/>
          <p:cNvSpPr txBox="1"/>
          <p:nvPr>
            <p:ph idx="9"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6" name="Google Shape;416;p14"/>
          <p:cNvSpPr txBox="1"/>
          <p:nvPr>
            <p:ph hasCustomPrompt="1" idx="13" type="title"/>
          </p:nvPr>
        </p:nvSpPr>
        <p:spPr>
          <a:xfrm>
            <a:off x="2677506"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lt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7" name="Google Shape;417;p14"/>
          <p:cNvSpPr txBox="1"/>
          <p:nvPr>
            <p:ph hasCustomPrompt="1" idx="14" type="title"/>
          </p:nvPr>
        </p:nvSpPr>
        <p:spPr>
          <a:xfrm>
            <a:off x="4641736"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accen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8" name="Google Shape;418;p14"/>
          <p:cNvSpPr txBox="1"/>
          <p:nvPr>
            <p:ph hasCustomPrompt="1" idx="15" type="title"/>
          </p:nvPr>
        </p:nvSpPr>
        <p:spPr>
          <a:xfrm>
            <a:off x="6605976"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dk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419" name="Shape 419"/>
        <p:cNvGrpSpPr/>
        <p:nvPr/>
      </p:nvGrpSpPr>
      <p:grpSpPr>
        <a:xfrm>
          <a:off x="0" y="0"/>
          <a:ext cx="0" cy="0"/>
          <a:chOff x="0" y="0"/>
          <a:chExt cx="0" cy="0"/>
        </a:xfrm>
      </p:grpSpPr>
      <p:sp>
        <p:nvSpPr>
          <p:cNvPr id="420" name="Google Shape;420;p15"/>
          <p:cNvSpPr txBox="1"/>
          <p:nvPr>
            <p:ph type="title"/>
          </p:nvPr>
        </p:nvSpPr>
        <p:spPr>
          <a:xfrm>
            <a:off x="3987662" y="3652738"/>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21" name="Google Shape;421;p15"/>
          <p:cNvSpPr txBox="1"/>
          <p:nvPr>
            <p:ph idx="1" type="subTitle"/>
          </p:nvPr>
        </p:nvSpPr>
        <p:spPr>
          <a:xfrm>
            <a:off x="3886200" y="990600"/>
            <a:ext cx="4461600" cy="2514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422" name="Google Shape;422;p15"/>
          <p:cNvGrpSpPr/>
          <p:nvPr/>
        </p:nvGrpSpPr>
        <p:grpSpPr>
          <a:xfrm>
            <a:off x="8347810" y="389458"/>
            <a:ext cx="591627" cy="563032"/>
            <a:chOff x="8402484" y="928166"/>
            <a:chExt cx="352621" cy="335577"/>
          </a:xfrm>
        </p:grpSpPr>
        <p:sp>
          <p:nvSpPr>
            <p:cNvPr id="423" name="Google Shape;423;p15"/>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5"/>
          <p:cNvGrpSpPr/>
          <p:nvPr/>
        </p:nvGrpSpPr>
        <p:grpSpPr>
          <a:xfrm flipH="1" rot="827426">
            <a:off x="8229398" y="4381730"/>
            <a:ext cx="611100" cy="591761"/>
            <a:chOff x="4865706" y="4363643"/>
            <a:chExt cx="398874" cy="386251"/>
          </a:xfrm>
        </p:grpSpPr>
        <p:sp>
          <p:nvSpPr>
            <p:cNvPr id="430" name="Google Shape;430;p15"/>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15"/>
          <p:cNvGrpSpPr/>
          <p:nvPr/>
        </p:nvGrpSpPr>
        <p:grpSpPr>
          <a:xfrm flipH="1" rot="-5964531">
            <a:off x="8500980" y="3733124"/>
            <a:ext cx="499953" cy="299208"/>
            <a:chOff x="1496834" y="4360951"/>
            <a:chExt cx="262802" cy="157262"/>
          </a:xfrm>
        </p:grpSpPr>
        <p:sp>
          <p:nvSpPr>
            <p:cNvPr id="437" name="Google Shape;437;p1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15"/>
          <p:cNvGrpSpPr/>
          <p:nvPr/>
        </p:nvGrpSpPr>
        <p:grpSpPr>
          <a:xfrm flipH="1" rot="-9141684">
            <a:off x="7605511" y="306486"/>
            <a:ext cx="499949" cy="299200"/>
            <a:chOff x="1496834" y="4360951"/>
            <a:chExt cx="262802" cy="157262"/>
          </a:xfrm>
        </p:grpSpPr>
        <p:sp>
          <p:nvSpPr>
            <p:cNvPr id="440" name="Google Shape;440;p1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442" name="Shape 442"/>
        <p:cNvGrpSpPr/>
        <p:nvPr/>
      </p:nvGrpSpPr>
      <p:grpSpPr>
        <a:xfrm>
          <a:off x="0" y="0"/>
          <a:ext cx="0" cy="0"/>
          <a:chOff x="0" y="0"/>
          <a:chExt cx="0" cy="0"/>
        </a:xfrm>
      </p:grpSpPr>
      <p:grpSp>
        <p:nvGrpSpPr>
          <p:cNvPr id="443" name="Google Shape;443;p16"/>
          <p:cNvGrpSpPr/>
          <p:nvPr/>
        </p:nvGrpSpPr>
        <p:grpSpPr>
          <a:xfrm flipH="1" rot="-8100000">
            <a:off x="7251532" y="-543138"/>
            <a:ext cx="1316111" cy="1315635"/>
            <a:chOff x="-1200937" y="975514"/>
            <a:chExt cx="1135331" cy="1134921"/>
          </a:xfrm>
        </p:grpSpPr>
        <p:sp>
          <p:nvSpPr>
            <p:cNvPr id="444" name="Google Shape;444;p1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16"/>
            <p:cNvGrpSpPr/>
            <p:nvPr/>
          </p:nvGrpSpPr>
          <p:grpSpPr>
            <a:xfrm>
              <a:off x="-1200937" y="975514"/>
              <a:ext cx="1135331" cy="1124531"/>
              <a:chOff x="-1200937" y="975514"/>
              <a:chExt cx="1135331" cy="1124531"/>
            </a:xfrm>
          </p:grpSpPr>
          <p:sp>
            <p:nvSpPr>
              <p:cNvPr id="446" name="Google Shape;446;p1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 name="Google Shape;457;p16"/>
          <p:cNvGrpSpPr/>
          <p:nvPr/>
        </p:nvGrpSpPr>
        <p:grpSpPr>
          <a:xfrm rot="-5876763">
            <a:off x="91858" y="1247228"/>
            <a:ext cx="512523" cy="306761"/>
            <a:chOff x="1496834" y="4360951"/>
            <a:chExt cx="262802" cy="157262"/>
          </a:xfrm>
        </p:grpSpPr>
        <p:sp>
          <p:nvSpPr>
            <p:cNvPr id="458" name="Google Shape;458;p1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16"/>
          <p:cNvGrpSpPr/>
          <p:nvPr/>
        </p:nvGrpSpPr>
        <p:grpSpPr>
          <a:xfrm rot="310226">
            <a:off x="32230" y="167523"/>
            <a:ext cx="631186" cy="743948"/>
            <a:chOff x="2441746" y="1158751"/>
            <a:chExt cx="470875" cy="554997"/>
          </a:xfrm>
        </p:grpSpPr>
        <p:sp>
          <p:nvSpPr>
            <p:cNvPr id="461" name="Google Shape;461;p16"/>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16"/>
          <p:cNvSpPr/>
          <p:nvPr/>
        </p:nvSpPr>
        <p:spPr>
          <a:xfrm flipH="1">
            <a:off x="7539931" y="-2453051"/>
            <a:ext cx="3897150" cy="3897150"/>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16"/>
          <p:cNvGrpSpPr/>
          <p:nvPr/>
        </p:nvGrpSpPr>
        <p:grpSpPr>
          <a:xfrm rot="-4850691">
            <a:off x="8533413" y="4603598"/>
            <a:ext cx="512528" cy="306748"/>
            <a:chOff x="1496834" y="4360951"/>
            <a:chExt cx="262802" cy="157262"/>
          </a:xfrm>
        </p:grpSpPr>
        <p:sp>
          <p:nvSpPr>
            <p:cNvPr id="470" name="Google Shape;470;p1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16"/>
          <p:cNvGrpSpPr/>
          <p:nvPr/>
        </p:nvGrpSpPr>
        <p:grpSpPr>
          <a:xfrm>
            <a:off x="8507197" y="3758570"/>
            <a:ext cx="591627" cy="563032"/>
            <a:chOff x="8402484" y="928166"/>
            <a:chExt cx="352621" cy="335577"/>
          </a:xfrm>
        </p:grpSpPr>
        <p:sp>
          <p:nvSpPr>
            <p:cNvPr id="473" name="Google Shape;473;p16"/>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6"/>
          <p:cNvGrpSpPr/>
          <p:nvPr/>
        </p:nvGrpSpPr>
        <p:grpSpPr>
          <a:xfrm rot="3500166">
            <a:off x="-1476173" y="4587454"/>
            <a:ext cx="2933854" cy="2347452"/>
            <a:chOff x="4519055" y="4062471"/>
            <a:chExt cx="1959145" cy="1567562"/>
          </a:xfrm>
        </p:grpSpPr>
        <p:sp>
          <p:nvSpPr>
            <p:cNvPr id="480" name="Google Shape;480;p16"/>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16"/>
          <p:cNvGrpSpPr/>
          <p:nvPr/>
        </p:nvGrpSpPr>
        <p:grpSpPr>
          <a:xfrm flipH="1" rot="-221502">
            <a:off x="8438328" y="-1369499"/>
            <a:ext cx="3094410" cy="3153266"/>
            <a:chOff x="-1523846" y="-382017"/>
            <a:chExt cx="1293778" cy="1318386"/>
          </a:xfrm>
        </p:grpSpPr>
        <p:sp>
          <p:nvSpPr>
            <p:cNvPr id="483" name="Google Shape;483;p16"/>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16"/>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486" name="Shape 486"/>
        <p:cNvGrpSpPr/>
        <p:nvPr/>
      </p:nvGrpSpPr>
      <p:grpSpPr>
        <a:xfrm>
          <a:off x="0" y="0"/>
          <a:ext cx="0" cy="0"/>
          <a:chOff x="0" y="0"/>
          <a:chExt cx="0" cy="0"/>
        </a:xfrm>
      </p:grpSpPr>
      <p:grpSp>
        <p:nvGrpSpPr>
          <p:cNvPr id="487" name="Google Shape;487;p17"/>
          <p:cNvGrpSpPr/>
          <p:nvPr/>
        </p:nvGrpSpPr>
        <p:grpSpPr>
          <a:xfrm rot="-7059684">
            <a:off x="4802089" y="-329500"/>
            <a:ext cx="1316190" cy="1315714"/>
            <a:chOff x="-1200937" y="975514"/>
            <a:chExt cx="1135331" cy="1134921"/>
          </a:xfrm>
        </p:grpSpPr>
        <p:sp>
          <p:nvSpPr>
            <p:cNvPr id="488" name="Google Shape;488;p17"/>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17"/>
            <p:cNvGrpSpPr/>
            <p:nvPr/>
          </p:nvGrpSpPr>
          <p:grpSpPr>
            <a:xfrm>
              <a:off x="-1200937" y="975514"/>
              <a:ext cx="1135331" cy="1124531"/>
              <a:chOff x="-1200937" y="975514"/>
              <a:chExt cx="1135331" cy="1124531"/>
            </a:xfrm>
          </p:grpSpPr>
          <p:sp>
            <p:nvSpPr>
              <p:cNvPr id="490" name="Google Shape;490;p17"/>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7"/>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1" name="Google Shape;501;p17"/>
          <p:cNvSpPr/>
          <p:nvPr/>
        </p:nvSpPr>
        <p:spPr>
          <a:xfrm>
            <a:off x="4998782"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17"/>
          <p:cNvGrpSpPr/>
          <p:nvPr/>
        </p:nvGrpSpPr>
        <p:grpSpPr>
          <a:xfrm rot="-907878">
            <a:off x="6964030" y="4410956"/>
            <a:ext cx="2933857" cy="2347454"/>
            <a:chOff x="4519055" y="4062471"/>
            <a:chExt cx="1959145" cy="1567562"/>
          </a:xfrm>
        </p:grpSpPr>
        <p:sp>
          <p:nvSpPr>
            <p:cNvPr id="503" name="Google Shape;503;p17"/>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17"/>
          <p:cNvSpPr/>
          <p:nvPr/>
        </p:nvSpPr>
        <p:spPr>
          <a:xfrm>
            <a:off x="4903532" y="-316986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17"/>
          <p:cNvGrpSpPr/>
          <p:nvPr/>
        </p:nvGrpSpPr>
        <p:grpSpPr>
          <a:xfrm rot="4080040">
            <a:off x="267728" y="243647"/>
            <a:ext cx="611096" cy="591757"/>
            <a:chOff x="4865706" y="4363643"/>
            <a:chExt cx="398874" cy="386251"/>
          </a:xfrm>
        </p:grpSpPr>
        <p:sp>
          <p:nvSpPr>
            <p:cNvPr id="507" name="Google Shape;507;p17"/>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17"/>
          <p:cNvGrpSpPr/>
          <p:nvPr/>
        </p:nvGrpSpPr>
        <p:grpSpPr>
          <a:xfrm rot="-9900320">
            <a:off x="1085189" y="389896"/>
            <a:ext cx="499949" cy="299210"/>
            <a:chOff x="1496834" y="4360951"/>
            <a:chExt cx="262802" cy="157262"/>
          </a:xfrm>
        </p:grpSpPr>
        <p:sp>
          <p:nvSpPr>
            <p:cNvPr id="514" name="Google Shape;514;p1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17"/>
          <p:cNvGrpSpPr/>
          <p:nvPr/>
        </p:nvGrpSpPr>
        <p:grpSpPr>
          <a:xfrm rot="4738620">
            <a:off x="8575693" y="1131747"/>
            <a:ext cx="512538" cy="306749"/>
            <a:chOff x="1496834" y="4360951"/>
            <a:chExt cx="262802" cy="157262"/>
          </a:xfrm>
        </p:grpSpPr>
        <p:sp>
          <p:nvSpPr>
            <p:cNvPr id="517" name="Google Shape;517;p1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17"/>
          <p:cNvGrpSpPr/>
          <p:nvPr/>
        </p:nvGrpSpPr>
        <p:grpSpPr>
          <a:xfrm>
            <a:off x="7554735" y="46845"/>
            <a:ext cx="591627" cy="563032"/>
            <a:chOff x="8402484" y="928166"/>
            <a:chExt cx="352621" cy="335577"/>
          </a:xfrm>
        </p:grpSpPr>
        <p:sp>
          <p:nvSpPr>
            <p:cNvPr id="520" name="Google Shape;520;p17"/>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7"/>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17"/>
          <p:cNvSpPr txBox="1"/>
          <p:nvPr>
            <p:ph type="title"/>
          </p:nvPr>
        </p:nvSpPr>
        <p:spPr>
          <a:xfrm>
            <a:off x="5653950" y="1645175"/>
            <a:ext cx="267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7" name="Google Shape;527;p17"/>
          <p:cNvSpPr txBox="1"/>
          <p:nvPr>
            <p:ph idx="1" type="subTitle"/>
          </p:nvPr>
        </p:nvSpPr>
        <p:spPr>
          <a:xfrm>
            <a:off x="5653950" y="2472225"/>
            <a:ext cx="26709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528" name="Shape 528"/>
        <p:cNvGrpSpPr/>
        <p:nvPr/>
      </p:nvGrpSpPr>
      <p:grpSpPr>
        <a:xfrm>
          <a:off x="0" y="0"/>
          <a:ext cx="0" cy="0"/>
          <a:chOff x="0" y="0"/>
          <a:chExt cx="0" cy="0"/>
        </a:xfrm>
      </p:grpSpPr>
      <p:grpSp>
        <p:nvGrpSpPr>
          <p:cNvPr id="529" name="Google Shape;529;p18"/>
          <p:cNvGrpSpPr/>
          <p:nvPr/>
        </p:nvGrpSpPr>
        <p:grpSpPr>
          <a:xfrm rot="9370470">
            <a:off x="-368205" y="-302160"/>
            <a:ext cx="1316184" cy="1315708"/>
            <a:chOff x="-1200937" y="975514"/>
            <a:chExt cx="1135331" cy="1134921"/>
          </a:xfrm>
        </p:grpSpPr>
        <p:sp>
          <p:nvSpPr>
            <p:cNvPr id="530" name="Google Shape;530;p18"/>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18"/>
            <p:cNvGrpSpPr/>
            <p:nvPr/>
          </p:nvGrpSpPr>
          <p:grpSpPr>
            <a:xfrm>
              <a:off x="-1200937" y="975514"/>
              <a:ext cx="1135331" cy="1124531"/>
              <a:chOff x="-1200937" y="975514"/>
              <a:chExt cx="1135331" cy="1124531"/>
            </a:xfrm>
          </p:grpSpPr>
          <p:sp>
            <p:nvSpPr>
              <p:cNvPr id="532" name="Google Shape;532;p18"/>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3" name="Google Shape;543;p18"/>
          <p:cNvSpPr/>
          <p:nvPr/>
        </p:nvSpPr>
        <p:spPr>
          <a:xfrm>
            <a:off x="-1842650" y="219123"/>
            <a:ext cx="2352607" cy="2352625"/>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18"/>
          <p:cNvGrpSpPr/>
          <p:nvPr/>
        </p:nvGrpSpPr>
        <p:grpSpPr>
          <a:xfrm rot="1196739">
            <a:off x="6150401" y="-2119387"/>
            <a:ext cx="3094414" cy="3153270"/>
            <a:chOff x="-1523846" y="-382017"/>
            <a:chExt cx="1293778" cy="1318386"/>
          </a:xfrm>
        </p:grpSpPr>
        <p:sp>
          <p:nvSpPr>
            <p:cNvPr id="545" name="Google Shape;545;p18"/>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18"/>
          <p:cNvGrpSpPr/>
          <p:nvPr/>
        </p:nvGrpSpPr>
        <p:grpSpPr>
          <a:xfrm>
            <a:off x="8527535" y="4409270"/>
            <a:ext cx="591627" cy="563032"/>
            <a:chOff x="8402484" y="928166"/>
            <a:chExt cx="352621" cy="335577"/>
          </a:xfrm>
        </p:grpSpPr>
        <p:sp>
          <p:nvSpPr>
            <p:cNvPr id="548" name="Google Shape;548;p18"/>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18"/>
          <p:cNvGrpSpPr/>
          <p:nvPr/>
        </p:nvGrpSpPr>
        <p:grpSpPr>
          <a:xfrm rot="2699764">
            <a:off x="8562757" y="3666784"/>
            <a:ext cx="540652" cy="323551"/>
            <a:chOff x="1496834" y="4360951"/>
            <a:chExt cx="262802" cy="157262"/>
          </a:xfrm>
        </p:grpSpPr>
        <p:sp>
          <p:nvSpPr>
            <p:cNvPr id="555" name="Google Shape;555;p18"/>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18"/>
          <p:cNvSpPr txBox="1"/>
          <p:nvPr>
            <p:ph idx="1" type="body"/>
          </p:nvPr>
        </p:nvSpPr>
        <p:spPr>
          <a:xfrm>
            <a:off x="724325" y="1355925"/>
            <a:ext cx="3847800" cy="3324900"/>
          </a:xfrm>
          <a:prstGeom prst="rect">
            <a:avLst/>
          </a:prstGeom>
        </p:spPr>
        <p:txBody>
          <a:bodyPr anchorCtr="0" anchor="b" bIns="91425" lIns="91425" spcFirstLastPara="1" rIns="91425" wrap="square" tIns="91425">
            <a:noAutofit/>
          </a:bodyPr>
          <a:lstStyle>
            <a:lvl1pPr indent="-381000" lvl="0" marL="457200" rtl="0">
              <a:lnSpc>
                <a:spcPct val="100000"/>
              </a:lnSpc>
              <a:spcBef>
                <a:spcPts val="0"/>
              </a:spcBef>
              <a:spcAft>
                <a:spcPts val="0"/>
              </a:spcAft>
              <a:buClr>
                <a:schemeClr val="accent1"/>
              </a:buClr>
              <a:buSzPts val="2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8" name="Google Shape;558;p18"/>
          <p:cNvSpPr txBox="1"/>
          <p:nvPr>
            <p:ph idx="2" type="body"/>
          </p:nvPr>
        </p:nvSpPr>
        <p:spPr>
          <a:xfrm>
            <a:off x="4676325" y="1355925"/>
            <a:ext cx="3747000" cy="3324900"/>
          </a:xfrm>
          <a:prstGeom prst="rect">
            <a:avLst/>
          </a:prstGeom>
        </p:spPr>
        <p:txBody>
          <a:bodyPr anchorCtr="0" anchor="b" bIns="91425" lIns="91425" spcFirstLastPara="1" rIns="91425" wrap="square" tIns="91425">
            <a:noAutofit/>
          </a:bodyPr>
          <a:lstStyle>
            <a:lvl1pPr indent="-381000" lvl="0" marL="457200" rtl="0">
              <a:lnSpc>
                <a:spcPct val="100000"/>
              </a:lnSpc>
              <a:spcBef>
                <a:spcPts val="0"/>
              </a:spcBef>
              <a:spcAft>
                <a:spcPts val="0"/>
              </a:spcAft>
              <a:buClr>
                <a:schemeClr val="accent1"/>
              </a:buClr>
              <a:buSzPts val="2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9" name="Google Shape;559;p18"/>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60" name="Shape 560"/>
        <p:cNvGrpSpPr/>
        <p:nvPr/>
      </p:nvGrpSpPr>
      <p:grpSpPr>
        <a:xfrm>
          <a:off x="0" y="0"/>
          <a:ext cx="0" cy="0"/>
          <a:chOff x="0" y="0"/>
          <a:chExt cx="0" cy="0"/>
        </a:xfrm>
      </p:grpSpPr>
      <p:sp>
        <p:nvSpPr>
          <p:cNvPr id="561" name="Google Shape;561;p19"/>
          <p:cNvSpPr/>
          <p:nvPr/>
        </p:nvSpPr>
        <p:spPr>
          <a:xfrm>
            <a:off x="7506903" y="-1318179"/>
            <a:ext cx="2652657" cy="2652657"/>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19"/>
          <p:cNvGrpSpPr/>
          <p:nvPr/>
        </p:nvGrpSpPr>
        <p:grpSpPr>
          <a:xfrm rot="-368051">
            <a:off x="7417046" y="4722496"/>
            <a:ext cx="512534" cy="306750"/>
            <a:chOff x="1496834" y="4360951"/>
            <a:chExt cx="262802" cy="157262"/>
          </a:xfrm>
        </p:grpSpPr>
        <p:sp>
          <p:nvSpPr>
            <p:cNvPr id="563" name="Google Shape;563;p1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19"/>
          <p:cNvGrpSpPr/>
          <p:nvPr/>
        </p:nvGrpSpPr>
        <p:grpSpPr>
          <a:xfrm rot="-161">
            <a:off x="8153711" y="105352"/>
            <a:ext cx="695640" cy="769290"/>
            <a:chOff x="-836924" y="162317"/>
            <a:chExt cx="325507" cy="360003"/>
          </a:xfrm>
        </p:grpSpPr>
        <p:sp>
          <p:nvSpPr>
            <p:cNvPr id="566" name="Google Shape;566;p19"/>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19"/>
          <p:cNvGrpSpPr/>
          <p:nvPr/>
        </p:nvGrpSpPr>
        <p:grpSpPr>
          <a:xfrm flipH="1" rot="827426">
            <a:off x="8259216" y="4384893"/>
            <a:ext cx="611100" cy="591761"/>
            <a:chOff x="4865706" y="4363643"/>
            <a:chExt cx="398874" cy="386251"/>
          </a:xfrm>
        </p:grpSpPr>
        <p:sp>
          <p:nvSpPr>
            <p:cNvPr id="571" name="Google Shape;571;p19"/>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19"/>
          <p:cNvGrpSpPr/>
          <p:nvPr/>
        </p:nvGrpSpPr>
        <p:grpSpPr>
          <a:xfrm rot="2463812">
            <a:off x="393547" y="340387"/>
            <a:ext cx="499964" cy="299203"/>
            <a:chOff x="1496834" y="4360951"/>
            <a:chExt cx="262802" cy="157262"/>
          </a:xfrm>
        </p:grpSpPr>
        <p:sp>
          <p:nvSpPr>
            <p:cNvPr id="578" name="Google Shape;578;p1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19"/>
          <p:cNvGrpSpPr/>
          <p:nvPr/>
        </p:nvGrpSpPr>
        <p:grpSpPr>
          <a:xfrm rot="5114084">
            <a:off x="8604898" y="1705725"/>
            <a:ext cx="540640" cy="323551"/>
            <a:chOff x="1496834" y="4360951"/>
            <a:chExt cx="262802" cy="157262"/>
          </a:xfrm>
        </p:grpSpPr>
        <p:sp>
          <p:nvSpPr>
            <p:cNvPr id="581" name="Google Shape;581;p1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9"/>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4" name="Google Shape;584;p19"/>
          <p:cNvSpPr txBox="1"/>
          <p:nvPr>
            <p:ph idx="2" type="title"/>
          </p:nvPr>
        </p:nvSpPr>
        <p:spPr>
          <a:xfrm>
            <a:off x="5176325" y="1495425"/>
            <a:ext cx="3100800" cy="446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5" name="Google Shape;585;p19"/>
          <p:cNvSpPr txBox="1"/>
          <p:nvPr>
            <p:ph idx="1" type="subTitle"/>
          </p:nvPr>
        </p:nvSpPr>
        <p:spPr>
          <a:xfrm>
            <a:off x="5176325" y="1873600"/>
            <a:ext cx="31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6" name="Google Shape;586;p19"/>
          <p:cNvSpPr txBox="1"/>
          <p:nvPr>
            <p:ph idx="3" type="title"/>
          </p:nvPr>
        </p:nvSpPr>
        <p:spPr>
          <a:xfrm>
            <a:off x="5176325" y="2562288"/>
            <a:ext cx="3100800" cy="446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7" name="Google Shape;587;p19"/>
          <p:cNvSpPr txBox="1"/>
          <p:nvPr>
            <p:ph idx="4" type="subTitle"/>
          </p:nvPr>
        </p:nvSpPr>
        <p:spPr>
          <a:xfrm>
            <a:off x="5176325" y="2940413"/>
            <a:ext cx="31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 name="Google Shape;588;p19"/>
          <p:cNvSpPr txBox="1"/>
          <p:nvPr>
            <p:ph idx="5" type="title"/>
          </p:nvPr>
        </p:nvSpPr>
        <p:spPr>
          <a:xfrm>
            <a:off x="5176325" y="3629150"/>
            <a:ext cx="3100800" cy="446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9" name="Google Shape;589;p19"/>
          <p:cNvSpPr txBox="1"/>
          <p:nvPr>
            <p:ph idx="6" type="subTitle"/>
          </p:nvPr>
        </p:nvSpPr>
        <p:spPr>
          <a:xfrm>
            <a:off x="5176325" y="4007225"/>
            <a:ext cx="31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90" name="Shape 590"/>
        <p:cNvGrpSpPr/>
        <p:nvPr/>
      </p:nvGrpSpPr>
      <p:grpSpPr>
        <a:xfrm>
          <a:off x="0" y="0"/>
          <a:ext cx="0" cy="0"/>
          <a:chOff x="0" y="0"/>
          <a:chExt cx="0" cy="0"/>
        </a:xfrm>
      </p:grpSpPr>
      <p:grpSp>
        <p:nvGrpSpPr>
          <p:cNvPr id="591" name="Google Shape;591;p20"/>
          <p:cNvGrpSpPr/>
          <p:nvPr/>
        </p:nvGrpSpPr>
        <p:grpSpPr>
          <a:xfrm rot="8773414">
            <a:off x="401374" y="1001233"/>
            <a:ext cx="1316154" cy="1315679"/>
            <a:chOff x="-1200937" y="975514"/>
            <a:chExt cx="1135331" cy="1134921"/>
          </a:xfrm>
        </p:grpSpPr>
        <p:sp>
          <p:nvSpPr>
            <p:cNvPr id="592" name="Google Shape;592;p20"/>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20"/>
            <p:cNvGrpSpPr/>
            <p:nvPr/>
          </p:nvGrpSpPr>
          <p:grpSpPr>
            <a:xfrm>
              <a:off x="-1200937" y="975514"/>
              <a:ext cx="1135331" cy="1124531"/>
              <a:chOff x="-1200937" y="975514"/>
              <a:chExt cx="1135331" cy="1124531"/>
            </a:xfrm>
          </p:grpSpPr>
          <p:sp>
            <p:nvSpPr>
              <p:cNvPr id="594" name="Google Shape;594;p20"/>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5" name="Google Shape;605;p20"/>
          <p:cNvSpPr/>
          <p:nvPr/>
        </p:nvSpPr>
        <p:spPr>
          <a:xfrm rot="4436934">
            <a:off x="-1623654" y="-534130"/>
            <a:ext cx="2905956" cy="2905956"/>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20"/>
          <p:cNvGrpSpPr/>
          <p:nvPr/>
        </p:nvGrpSpPr>
        <p:grpSpPr>
          <a:xfrm rot="4738620">
            <a:off x="8480443" y="1338122"/>
            <a:ext cx="512538" cy="306749"/>
            <a:chOff x="1496834" y="4360951"/>
            <a:chExt cx="262802" cy="157262"/>
          </a:xfrm>
        </p:grpSpPr>
        <p:sp>
          <p:nvSpPr>
            <p:cNvPr id="607" name="Google Shape;607;p2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20"/>
          <p:cNvSpPr/>
          <p:nvPr/>
        </p:nvSpPr>
        <p:spPr>
          <a:xfrm>
            <a:off x="7247550" y="3236802"/>
            <a:ext cx="2906093" cy="2906093"/>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0"/>
          <p:cNvGrpSpPr/>
          <p:nvPr/>
        </p:nvGrpSpPr>
        <p:grpSpPr>
          <a:xfrm flipH="1" rot="-8100000">
            <a:off x="7878784" y="3101962"/>
            <a:ext cx="2933841" cy="2347442"/>
            <a:chOff x="4519055" y="4062471"/>
            <a:chExt cx="1959145" cy="1567562"/>
          </a:xfrm>
        </p:grpSpPr>
        <p:sp>
          <p:nvSpPr>
            <p:cNvPr id="611" name="Google Shape;611;p20"/>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0"/>
          <p:cNvGrpSpPr/>
          <p:nvPr/>
        </p:nvGrpSpPr>
        <p:grpSpPr>
          <a:xfrm>
            <a:off x="8440910" y="257983"/>
            <a:ext cx="591627" cy="563032"/>
            <a:chOff x="8402484" y="928166"/>
            <a:chExt cx="352621" cy="335577"/>
          </a:xfrm>
        </p:grpSpPr>
        <p:sp>
          <p:nvSpPr>
            <p:cNvPr id="614" name="Google Shape;614;p20"/>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20"/>
          <p:cNvGrpSpPr/>
          <p:nvPr/>
        </p:nvGrpSpPr>
        <p:grpSpPr>
          <a:xfrm rot="-827426">
            <a:off x="208441" y="4349430"/>
            <a:ext cx="611100" cy="591761"/>
            <a:chOff x="4865706" y="4363643"/>
            <a:chExt cx="398874" cy="386251"/>
          </a:xfrm>
        </p:grpSpPr>
        <p:sp>
          <p:nvSpPr>
            <p:cNvPr id="621" name="Google Shape;621;p20"/>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0"/>
          <p:cNvGrpSpPr/>
          <p:nvPr/>
        </p:nvGrpSpPr>
        <p:grpSpPr>
          <a:xfrm rot="5964531">
            <a:off x="48006" y="3700824"/>
            <a:ext cx="499953" cy="299208"/>
            <a:chOff x="1496834" y="4360951"/>
            <a:chExt cx="262802" cy="157262"/>
          </a:xfrm>
        </p:grpSpPr>
        <p:sp>
          <p:nvSpPr>
            <p:cNvPr id="628" name="Google Shape;628;p2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20"/>
          <p:cNvSpPr txBox="1"/>
          <p:nvPr>
            <p:ph type="title"/>
          </p:nvPr>
        </p:nvSpPr>
        <p:spPr>
          <a:xfrm>
            <a:off x="2145958" y="16944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1" name="Google Shape;631;p20"/>
          <p:cNvSpPr txBox="1"/>
          <p:nvPr>
            <p:ph idx="1" type="subTitle"/>
          </p:nvPr>
        </p:nvSpPr>
        <p:spPr>
          <a:xfrm>
            <a:off x="2145956" y="22047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2" name="Google Shape;632;p20"/>
          <p:cNvSpPr txBox="1"/>
          <p:nvPr>
            <p:ph idx="2" type="title"/>
          </p:nvPr>
        </p:nvSpPr>
        <p:spPr>
          <a:xfrm>
            <a:off x="5564866" y="16944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3" name="Google Shape;633;p20"/>
          <p:cNvSpPr txBox="1"/>
          <p:nvPr>
            <p:ph idx="3" type="subTitle"/>
          </p:nvPr>
        </p:nvSpPr>
        <p:spPr>
          <a:xfrm>
            <a:off x="5564862" y="22047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20"/>
          <p:cNvSpPr txBox="1"/>
          <p:nvPr>
            <p:ph idx="4" type="title"/>
          </p:nvPr>
        </p:nvSpPr>
        <p:spPr>
          <a:xfrm>
            <a:off x="1600934" y="3432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5" name="Google Shape;635;p20"/>
          <p:cNvSpPr txBox="1"/>
          <p:nvPr>
            <p:ph idx="5" type="subTitle"/>
          </p:nvPr>
        </p:nvSpPr>
        <p:spPr>
          <a:xfrm>
            <a:off x="1600934" y="39429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6" name="Google Shape;636;p20"/>
          <p:cNvSpPr txBox="1"/>
          <p:nvPr>
            <p:ph idx="6" type="title"/>
          </p:nvPr>
        </p:nvSpPr>
        <p:spPr>
          <a:xfrm>
            <a:off x="5019844" y="3432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7" name="Google Shape;637;p20"/>
          <p:cNvSpPr txBox="1"/>
          <p:nvPr>
            <p:ph idx="7" type="subTitle"/>
          </p:nvPr>
        </p:nvSpPr>
        <p:spPr>
          <a:xfrm>
            <a:off x="5019841" y="39429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8" name="Google Shape;638;p20"/>
          <p:cNvSpPr txBox="1"/>
          <p:nvPr>
            <p:ph idx="8"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grpSp>
        <p:nvGrpSpPr>
          <p:cNvPr id="26" name="Google Shape;26;p3"/>
          <p:cNvGrpSpPr/>
          <p:nvPr/>
        </p:nvGrpSpPr>
        <p:grpSpPr>
          <a:xfrm rot="-7977313">
            <a:off x="6920023" y="1150742"/>
            <a:ext cx="1316226" cy="1315751"/>
            <a:chOff x="-1200937" y="975514"/>
            <a:chExt cx="1135331" cy="1134921"/>
          </a:xfrm>
        </p:grpSpPr>
        <p:sp>
          <p:nvSpPr>
            <p:cNvPr id="27" name="Google Shape;27;p3"/>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a:off x="-1200937" y="975514"/>
              <a:ext cx="1135331" cy="1124531"/>
              <a:chOff x="-1200937" y="975514"/>
              <a:chExt cx="1135331" cy="1124531"/>
            </a:xfrm>
          </p:grpSpPr>
          <p:sp>
            <p:nvSpPr>
              <p:cNvPr id="29" name="Google Shape;29;p3"/>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 name="Google Shape;40;p3"/>
          <p:cNvSpPr/>
          <p:nvPr/>
        </p:nvSpPr>
        <p:spPr>
          <a:xfrm>
            <a:off x="-3212368" y="-3192184"/>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105807" y="-202131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rot="-3060657">
            <a:off x="-1755250" y="-320902"/>
            <a:ext cx="3094349" cy="3153204"/>
            <a:chOff x="-1523846" y="-382017"/>
            <a:chExt cx="1293778" cy="1318386"/>
          </a:xfrm>
        </p:grpSpPr>
        <p:sp>
          <p:nvSpPr>
            <p:cNvPr id="43" name="Google Shape;43;p3"/>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3"/>
          <p:cNvGrpSpPr/>
          <p:nvPr/>
        </p:nvGrpSpPr>
        <p:grpSpPr>
          <a:xfrm rot="6754927">
            <a:off x="878420" y="3877429"/>
            <a:ext cx="512523" cy="306752"/>
            <a:chOff x="1496834" y="4360951"/>
            <a:chExt cx="262802" cy="157262"/>
          </a:xfrm>
        </p:grpSpPr>
        <p:sp>
          <p:nvSpPr>
            <p:cNvPr id="46" name="Google Shape;46;p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rot="310226">
            <a:off x="235448" y="4038573"/>
            <a:ext cx="631186" cy="743948"/>
            <a:chOff x="2441746" y="1158751"/>
            <a:chExt cx="470875" cy="554997"/>
          </a:xfrm>
        </p:grpSpPr>
        <p:sp>
          <p:nvSpPr>
            <p:cNvPr id="49" name="Google Shape;49;p3"/>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3"/>
          <p:cNvGrpSpPr/>
          <p:nvPr/>
        </p:nvGrpSpPr>
        <p:grpSpPr>
          <a:xfrm rot="4945863">
            <a:off x="7812419" y="154845"/>
            <a:ext cx="695647" cy="769294"/>
            <a:chOff x="-836924" y="162317"/>
            <a:chExt cx="325507" cy="360003"/>
          </a:xfrm>
        </p:grpSpPr>
        <p:sp>
          <p:nvSpPr>
            <p:cNvPr id="57" name="Google Shape;57;p3"/>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3"/>
          <p:cNvGrpSpPr/>
          <p:nvPr/>
        </p:nvGrpSpPr>
        <p:grpSpPr>
          <a:xfrm>
            <a:off x="1847710" y="330495"/>
            <a:ext cx="591627" cy="563032"/>
            <a:chOff x="8402484" y="928166"/>
            <a:chExt cx="352621" cy="335577"/>
          </a:xfrm>
        </p:grpSpPr>
        <p:sp>
          <p:nvSpPr>
            <p:cNvPr id="62" name="Google Shape;62;p3"/>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rot="9395201">
            <a:off x="3278466" y="283346"/>
            <a:ext cx="499995" cy="299201"/>
            <a:chOff x="1496834" y="4360951"/>
            <a:chExt cx="262802" cy="157262"/>
          </a:xfrm>
        </p:grpSpPr>
        <p:sp>
          <p:nvSpPr>
            <p:cNvPr id="69" name="Google Shape;69;p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rot="2699764">
            <a:off x="8515832" y="1095221"/>
            <a:ext cx="540652" cy="323551"/>
            <a:chOff x="1496834" y="4360951"/>
            <a:chExt cx="262802" cy="157262"/>
          </a:xfrm>
        </p:grpSpPr>
        <p:sp>
          <p:nvSpPr>
            <p:cNvPr id="72" name="Google Shape;72;p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3"/>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3"/>
          <p:cNvSpPr txBox="1"/>
          <p:nvPr>
            <p:ph hasCustomPrompt="1" idx="2" type="title"/>
          </p:nvPr>
        </p:nvSpPr>
        <p:spPr>
          <a:xfrm>
            <a:off x="3850203" y="1181500"/>
            <a:ext cx="1443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 name="Google Shape;76;p3"/>
          <p:cNvSpPr txBox="1"/>
          <p:nvPr>
            <p:ph idx="1" type="subTitle"/>
          </p:nvPr>
        </p:nvSpPr>
        <p:spPr>
          <a:xfrm>
            <a:off x="2038200" y="3589375"/>
            <a:ext cx="5067600" cy="5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39" name="Shape 639"/>
        <p:cNvGrpSpPr/>
        <p:nvPr/>
      </p:nvGrpSpPr>
      <p:grpSpPr>
        <a:xfrm>
          <a:off x="0" y="0"/>
          <a:ext cx="0" cy="0"/>
          <a:chOff x="0" y="0"/>
          <a:chExt cx="0" cy="0"/>
        </a:xfrm>
      </p:grpSpPr>
      <p:sp>
        <p:nvSpPr>
          <p:cNvPr id="640" name="Google Shape;640;p21"/>
          <p:cNvSpPr/>
          <p:nvPr/>
        </p:nvSpPr>
        <p:spPr>
          <a:xfrm flipH="1" rot="-3392681">
            <a:off x="8381705" y="359420"/>
            <a:ext cx="2906081" cy="2906081"/>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1"/>
          <p:cNvGrpSpPr/>
          <p:nvPr/>
        </p:nvGrpSpPr>
        <p:grpSpPr>
          <a:xfrm flipH="1" rot="-6425161">
            <a:off x="8596234" y="117841"/>
            <a:ext cx="1316149" cy="1315673"/>
            <a:chOff x="-1200937" y="975514"/>
            <a:chExt cx="1135331" cy="1134921"/>
          </a:xfrm>
        </p:grpSpPr>
        <p:sp>
          <p:nvSpPr>
            <p:cNvPr id="642" name="Google Shape;642;p21"/>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21"/>
            <p:cNvGrpSpPr/>
            <p:nvPr/>
          </p:nvGrpSpPr>
          <p:grpSpPr>
            <a:xfrm>
              <a:off x="-1200937" y="975514"/>
              <a:ext cx="1135331" cy="1124531"/>
              <a:chOff x="-1200937" y="975514"/>
              <a:chExt cx="1135331" cy="1124531"/>
            </a:xfrm>
          </p:grpSpPr>
          <p:sp>
            <p:nvSpPr>
              <p:cNvPr id="644" name="Google Shape;644;p21"/>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 name="Google Shape;655;p21"/>
          <p:cNvGrpSpPr/>
          <p:nvPr/>
        </p:nvGrpSpPr>
        <p:grpSpPr>
          <a:xfrm flipH="1" rot="-6321615">
            <a:off x="231112" y="1509493"/>
            <a:ext cx="512534" cy="306741"/>
            <a:chOff x="1496834" y="4360951"/>
            <a:chExt cx="262802" cy="157262"/>
          </a:xfrm>
        </p:grpSpPr>
        <p:sp>
          <p:nvSpPr>
            <p:cNvPr id="656" name="Google Shape;656;p2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21"/>
          <p:cNvGrpSpPr/>
          <p:nvPr/>
        </p:nvGrpSpPr>
        <p:grpSpPr>
          <a:xfrm flipH="1" rot="161">
            <a:off x="180612" y="270539"/>
            <a:ext cx="695640" cy="769290"/>
            <a:chOff x="-836924" y="162317"/>
            <a:chExt cx="325507" cy="360003"/>
          </a:xfrm>
        </p:grpSpPr>
        <p:sp>
          <p:nvSpPr>
            <p:cNvPr id="659" name="Google Shape;659;p21"/>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1"/>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21"/>
          <p:cNvSpPr/>
          <p:nvPr/>
        </p:nvSpPr>
        <p:spPr>
          <a:xfrm flipH="1">
            <a:off x="-2182429" y="2431877"/>
            <a:ext cx="2906093" cy="2906093"/>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21"/>
          <p:cNvGrpSpPr/>
          <p:nvPr/>
        </p:nvGrpSpPr>
        <p:grpSpPr>
          <a:xfrm rot="9400850">
            <a:off x="-2196321" y="3430844"/>
            <a:ext cx="2933873" cy="2347467"/>
            <a:chOff x="4519055" y="4062471"/>
            <a:chExt cx="1959145" cy="1567562"/>
          </a:xfrm>
        </p:grpSpPr>
        <p:sp>
          <p:nvSpPr>
            <p:cNvPr id="665" name="Google Shape;665;p21"/>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1"/>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21"/>
          <p:cNvSpPr txBox="1"/>
          <p:nvPr>
            <p:ph type="title"/>
          </p:nvPr>
        </p:nvSpPr>
        <p:spPr>
          <a:xfrm>
            <a:off x="948824" y="18828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21"/>
          <p:cNvSpPr txBox="1"/>
          <p:nvPr>
            <p:ph idx="1" type="subTitle"/>
          </p:nvPr>
        </p:nvSpPr>
        <p:spPr>
          <a:xfrm>
            <a:off x="948824" y="23932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 name="Google Shape;669;p21"/>
          <p:cNvSpPr txBox="1"/>
          <p:nvPr>
            <p:ph idx="2" type="title"/>
          </p:nvPr>
        </p:nvSpPr>
        <p:spPr>
          <a:xfrm>
            <a:off x="3578997" y="18828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21"/>
          <p:cNvSpPr txBox="1"/>
          <p:nvPr>
            <p:ph idx="3" type="subTitle"/>
          </p:nvPr>
        </p:nvSpPr>
        <p:spPr>
          <a:xfrm>
            <a:off x="3578997" y="23932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1" name="Google Shape;671;p21"/>
          <p:cNvSpPr txBox="1"/>
          <p:nvPr>
            <p:ph idx="4" type="title"/>
          </p:nvPr>
        </p:nvSpPr>
        <p:spPr>
          <a:xfrm>
            <a:off x="948824" y="36210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2" name="Google Shape;672;p21"/>
          <p:cNvSpPr txBox="1"/>
          <p:nvPr>
            <p:ph idx="5" type="subTitle"/>
          </p:nvPr>
        </p:nvSpPr>
        <p:spPr>
          <a:xfrm>
            <a:off x="948824" y="41314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3" name="Google Shape;673;p21"/>
          <p:cNvSpPr txBox="1"/>
          <p:nvPr>
            <p:ph idx="6" type="title"/>
          </p:nvPr>
        </p:nvSpPr>
        <p:spPr>
          <a:xfrm>
            <a:off x="3578997" y="36210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4" name="Google Shape;674;p21"/>
          <p:cNvSpPr txBox="1"/>
          <p:nvPr>
            <p:ph idx="7" type="subTitle"/>
          </p:nvPr>
        </p:nvSpPr>
        <p:spPr>
          <a:xfrm>
            <a:off x="3578997" y="41314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5" name="Google Shape;675;p21"/>
          <p:cNvSpPr txBox="1"/>
          <p:nvPr>
            <p:ph idx="8" type="title"/>
          </p:nvPr>
        </p:nvSpPr>
        <p:spPr>
          <a:xfrm>
            <a:off x="6209176" y="18828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6" name="Google Shape;676;p21"/>
          <p:cNvSpPr txBox="1"/>
          <p:nvPr>
            <p:ph idx="9" type="subTitle"/>
          </p:nvPr>
        </p:nvSpPr>
        <p:spPr>
          <a:xfrm>
            <a:off x="6209176" y="23932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7" name="Google Shape;677;p21"/>
          <p:cNvSpPr txBox="1"/>
          <p:nvPr>
            <p:ph idx="13" type="title"/>
          </p:nvPr>
        </p:nvSpPr>
        <p:spPr>
          <a:xfrm>
            <a:off x="6209176" y="36210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8" name="Google Shape;678;p21"/>
          <p:cNvSpPr txBox="1"/>
          <p:nvPr>
            <p:ph idx="14" type="subTitle"/>
          </p:nvPr>
        </p:nvSpPr>
        <p:spPr>
          <a:xfrm>
            <a:off x="6209176" y="41314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9" name="Google Shape;679;p21"/>
          <p:cNvSpPr txBox="1"/>
          <p:nvPr>
            <p:ph idx="15"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680" name="Shape 680"/>
        <p:cNvGrpSpPr/>
        <p:nvPr/>
      </p:nvGrpSpPr>
      <p:grpSpPr>
        <a:xfrm>
          <a:off x="0" y="0"/>
          <a:ext cx="0" cy="0"/>
          <a:chOff x="0" y="0"/>
          <a:chExt cx="0" cy="0"/>
        </a:xfrm>
      </p:grpSpPr>
      <p:grpSp>
        <p:nvGrpSpPr>
          <p:cNvPr id="681" name="Google Shape;681;p22"/>
          <p:cNvGrpSpPr/>
          <p:nvPr/>
        </p:nvGrpSpPr>
        <p:grpSpPr>
          <a:xfrm rot="-8100000">
            <a:off x="7236322" y="3408985"/>
            <a:ext cx="3094352" cy="3153207"/>
            <a:chOff x="-1523846" y="-382017"/>
            <a:chExt cx="1293778" cy="1318386"/>
          </a:xfrm>
        </p:grpSpPr>
        <p:sp>
          <p:nvSpPr>
            <p:cNvPr id="682" name="Google Shape;682;p22"/>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22"/>
          <p:cNvSpPr txBox="1"/>
          <p:nvPr/>
        </p:nvSpPr>
        <p:spPr>
          <a:xfrm>
            <a:off x="720000" y="3575225"/>
            <a:ext cx="37728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including icons by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b="1" lang="en" sz="1200">
                <a:solidFill>
                  <a:schemeClr val="dk1"/>
                </a:solidFill>
                <a:latin typeface="Open Sans"/>
                <a:ea typeface="Open Sans"/>
                <a:cs typeface="Open Sans"/>
                <a:sym typeface="Open Sans"/>
              </a:rPr>
              <a:t> </a:t>
            </a:r>
            <a:r>
              <a:rPr lang="en" sz="1200">
                <a:solidFill>
                  <a:schemeClr val="dk1"/>
                </a:solidFill>
                <a:latin typeface="Open Sans"/>
                <a:ea typeface="Open Sans"/>
                <a:cs typeface="Open Sans"/>
                <a:sym typeface="Open Sans"/>
              </a:rPr>
              <a:t>and infographics &amp; images by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1"/>
              </a:solidFill>
              <a:latin typeface="Open Sans"/>
              <a:ea typeface="Open Sans"/>
              <a:cs typeface="Open Sans"/>
              <a:sym typeface="Open Sans"/>
            </a:endParaRPr>
          </a:p>
        </p:txBody>
      </p:sp>
      <p:grpSp>
        <p:nvGrpSpPr>
          <p:cNvPr id="685" name="Google Shape;685;p22"/>
          <p:cNvGrpSpPr/>
          <p:nvPr/>
        </p:nvGrpSpPr>
        <p:grpSpPr>
          <a:xfrm rot="2834149">
            <a:off x="161137" y="636872"/>
            <a:ext cx="512535" cy="306749"/>
            <a:chOff x="1496834" y="4360951"/>
            <a:chExt cx="262802" cy="157262"/>
          </a:xfrm>
        </p:grpSpPr>
        <p:sp>
          <p:nvSpPr>
            <p:cNvPr id="686" name="Google Shape;686;p2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22"/>
          <p:cNvGrpSpPr/>
          <p:nvPr/>
        </p:nvGrpSpPr>
        <p:grpSpPr>
          <a:xfrm rot="310226">
            <a:off x="7982260" y="4167685"/>
            <a:ext cx="631186" cy="743948"/>
            <a:chOff x="2441746" y="1158751"/>
            <a:chExt cx="470875" cy="554997"/>
          </a:xfrm>
        </p:grpSpPr>
        <p:sp>
          <p:nvSpPr>
            <p:cNvPr id="689" name="Google Shape;689;p22"/>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2"/>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2"/>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2"/>
          <p:cNvGrpSpPr/>
          <p:nvPr/>
        </p:nvGrpSpPr>
        <p:grpSpPr>
          <a:xfrm>
            <a:off x="121610" y="4429583"/>
            <a:ext cx="591627" cy="563032"/>
            <a:chOff x="8402484" y="928166"/>
            <a:chExt cx="352621" cy="335577"/>
          </a:xfrm>
        </p:grpSpPr>
        <p:sp>
          <p:nvSpPr>
            <p:cNvPr id="697" name="Google Shape;697;p22"/>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2"/>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2"/>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2"/>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22"/>
          <p:cNvGrpSpPr/>
          <p:nvPr/>
        </p:nvGrpSpPr>
        <p:grpSpPr>
          <a:xfrm rot="6791844">
            <a:off x="8425811" y="3951545"/>
            <a:ext cx="499984" cy="299205"/>
            <a:chOff x="1496834" y="4360951"/>
            <a:chExt cx="262802" cy="157262"/>
          </a:xfrm>
        </p:grpSpPr>
        <p:sp>
          <p:nvSpPr>
            <p:cNvPr id="704" name="Google Shape;704;p2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22"/>
          <p:cNvSpPr txBox="1"/>
          <p:nvPr>
            <p:ph type="ctrTitle"/>
          </p:nvPr>
        </p:nvSpPr>
        <p:spPr>
          <a:xfrm>
            <a:off x="713225" y="285750"/>
            <a:ext cx="3727200" cy="10827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5200">
                <a:latin typeface="Montserrat Alternates"/>
                <a:ea typeface="Montserrat Alternates"/>
                <a:cs typeface="Montserrat Alternates"/>
                <a:sym typeface="Montserrat Alternate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7" name="Google Shape;707;p22"/>
          <p:cNvSpPr txBox="1"/>
          <p:nvPr>
            <p:ph idx="1" type="subTitle"/>
          </p:nvPr>
        </p:nvSpPr>
        <p:spPr>
          <a:xfrm>
            <a:off x="713675" y="1995925"/>
            <a:ext cx="3727200" cy="15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dk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708" name="Shape 708"/>
        <p:cNvGrpSpPr/>
        <p:nvPr/>
      </p:nvGrpSpPr>
      <p:grpSpPr>
        <a:xfrm>
          <a:off x="0" y="0"/>
          <a:ext cx="0" cy="0"/>
          <a:chOff x="0" y="0"/>
          <a:chExt cx="0" cy="0"/>
        </a:xfrm>
      </p:grpSpPr>
      <p:grpSp>
        <p:nvGrpSpPr>
          <p:cNvPr id="709" name="Google Shape;709;p23"/>
          <p:cNvGrpSpPr/>
          <p:nvPr/>
        </p:nvGrpSpPr>
        <p:grpSpPr>
          <a:xfrm rot="8773414">
            <a:off x="741099" y="4154008"/>
            <a:ext cx="1316154" cy="1315679"/>
            <a:chOff x="-1200937" y="975514"/>
            <a:chExt cx="1135331" cy="1134921"/>
          </a:xfrm>
        </p:grpSpPr>
        <p:sp>
          <p:nvSpPr>
            <p:cNvPr id="710" name="Google Shape;710;p23"/>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23"/>
            <p:cNvGrpSpPr/>
            <p:nvPr/>
          </p:nvGrpSpPr>
          <p:grpSpPr>
            <a:xfrm>
              <a:off x="-1200937" y="975514"/>
              <a:ext cx="1135331" cy="1124531"/>
              <a:chOff x="-1200937" y="975514"/>
              <a:chExt cx="1135331" cy="1124531"/>
            </a:xfrm>
          </p:grpSpPr>
          <p:sp>
            <p:nvSpPr>
              <p:cNvPr id="712" name="Google Shape;712;p23"/>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3"/>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3"/>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3" name="Google Shape;723;p23"/>
          <p:cNvSpPr/>
          <p:nvPr/>
        </p:nvSpPr>
        <p:spPr>
          <a:xfrm flipH="1" rot="6363066">
            <a:off x="-1623654" y="2891846"/>
            <a:ext cx="2905956" cy="2905956"/>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23"/>
          <p:cNvGrpSpPr/>
          <p:nvPr/>
        </p:nvGrpSpPr>
        <p:grpSpPr>
          <a:xfrm flipH="1" rot="6061380">
            <a:off x="8480443" y="3618800"/>
            <a:ext cx="512538" cy="306749"/>
            <a:chOff x="1496834" y="4360951"/>
            <a:chExt cx="262802" cy="157262"/>
          </a:xfrm>
        </p:grpSpPr>
        <p:sp>
          <p:nvSpPr>
            <p:cNvPr id="725" name="Google Shape;725;p2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23"/>
          <p:cNvSpPr/>
          <p:nvPr/>
        </p:nvSpPr>
        <p:spPr>
          <a:xfrm flipH="1" rot="10800000">
            <a:off x="7771425" y="-1022099"/>
            <a:ext cx="2906093" cy="2906093"/>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23"/>
          <p:cNvGrpSpPr/>
          <p:nvPr/>
        </p:nvGrpSpPr>
        <p:grpSpPr>
          <a:xfrm rot="-2700000">
            <a:off x="7838334" y="114480"/>
            <a:ext cx="2933841" cy="2347442"/>
            <a:chOff x="4519055" y="4062471"/>
            <a:chExt cx="1959145" cy="1567562"/>
          </a:xfrm>
        </p:grpSpPr>
        <p:sp>
          <p:nvSpPr>
            <p:cNvPr id="729" name="Google Shape;729;p23"/>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23"/>
          <p:cNvGrpSpPr/>
          <p:nvPr/>
        </p:nvGrpSpPr>
        <p:grpSpPr>
          <a:xfrm flipH="1" rot="1362913">
            <a:off x="8440535" y="4442653"/>
            <a:ext cx="591641" cy="563046"/>
            <a:chOff x="8402484" y="928166"/>
            <a:chExt cx="352621" cy="335577"/>
          </a:xfrm>
        </p:grpSpPr>
        <p:sp>
          <p:nvSpPr>
            <p:cNvPr id="732" name="Google Shape;732;p23"/>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3"/>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3"/>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3"/>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3"/>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23"/>
          <p:cNvGrpSpPr/>
          <p:nvPr/>
        </p:nvGrpSpPr>
        <p:grpSpPr>
          <a:xfrm flipH="1" rot="-3611717">
            <a:off x="-945" y="277950"/>
            <a:ext cx="611096" cy="591758"/>
            <a:chOff x="4865706" y="4363643"/>
            <a:chExt cx="398874" cy="386251"/>
          </a:xfrm>
        </p:grpSpPr>
        <p:sp>
          <p:nvSpPr>
            <p:cNvPr id="739" name="Google Shape;739;p23"/>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23"/>
          <p:cNvGrpSpPr/>
          <p:nvPr/>
        </p:nvGrpSpPr>
        <p:grpSpPr>
          <a:xfrm flipH="1" rot="4835469">
            <a:off x="48006" y="1263640"/>
            <a:ext cx="499953" cy="299208"/>
            <a:chOff x="1496834" y="4360951"/>
            <a:chExt cx="262802" cy="157262"/>
          </a:xfrm>
        </p:grpSpPr>
        <p:sp>
          <p:nvSpPr>
            <p:cNvPr id="746" name="Google Shape;746;p2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748" name="Shape 748"/>
        <p:cNvGrpSpPr/>
        <p:nvPr/>
      </p:nvGrpSpPr>
      <p:grpSpPr>
        <a:xfrm>
          <a:off x="0" y="0"/>
          <a:ext cx="0" cy="0"/>
          <a:chOff x="0" y="0"/>
          <a:chExt cx="0" cy="0"/>
        </a:xfrm>
      </p:grpSpPr>
      <p:grpSp>
        <p:nvGrpSpPr>
          <p:cNvPr id="749" name="Google Shape;749;p24"/>
          <p:cNvGrpSpPr/>
          <p:nvPr/>
        </p:nvGrpSpPr>
        <p:grpSpPr>
          <a:xfrm flipH="1" rot="5542675">
            <a:off x="6720066" y="55501"/>
            <a:ext cx="1316187" cy="1315712"/>
            <a:chOff x="-1200937" y="975514"/>
            <a:chExt cx="1135331" cy="1134921"/>
          </a:xfrm>
        </p:grpSpPr>
        <p:sp>
          <p:nvSpPr>
            <p:cNvPr id="750" name="Google Shape;750;p2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24"/>
            <p:cNvGrpSpPr/>
            <p:nvPr/>
          </p:nvGrpSpPr>
          <p:grpSpPr>
            <a:xfrm>
              <a:off x="-1200937" y="975514"/>
              <a:ext cx="1135331" cy="1124531"/>
              <a:chOff x="-1200937" y="975514"/>
              <a:chExt cx="1135331" cy="1124531"/>
            </a:xfrm>
          </p:grpSpPr>
          <p:sp>
            <p:nvSpPr>
              <p:cNvPr id="752" name="Google Shape;752;p2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3" name="Google Shape;763;p24"/>
          <p:cNvSpPr/>
          <p:nvPr/>
        </p:nvSpPr>
        <p:spPr>
          <a:xfrm flipH="1" rot="10800000">
            <a:off x="3350957" y="-2962298"/>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24"/>
          <p:cNvGrpSpPr/>
          <p:nvPr/>
        </p:nvGrpSpPr>
        <p:grpSpPr>
          <a:xfrm flipH="1" rot="-386784">
            <a:off x="78240" y="146729"/>
            <a:ext cx="631196" cy="743960"/>
            <a:chOff x="2441746" y="1158751"/>
            <a:chExt cx="470875" cy="554997"/>
          </a:xfrm>
        </p:grpSpPr>
        <p:sp>
          <p:nvSpPr>
            <p:cNvPr id="765" name="Google Shape;765;p24"/>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24"/>
          <p:cNvGrpSpPr/>
          <p:nvPr/>
        </p:nvGrpSpPr>
        <p:grpSpPr>
          <a:xfrm flipH="1" rot="519130">
            <a:off x="8490343" y="4329906"/>
            <a:ext cx="591625" cy="563030"/>
            <a:chOff x="8402484" y="928166"/>
            <a:chExt cx="352621" cy="335577"/>
          </a:xfrm>
        </p:grpSpPr>
        <p:sp>
          <p:nvSpPr>
            <p:cNvPr id="773" name="Google Shape;773;p24"/>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24"/>
          <p:cNvGrpSpPr/>
          <p:nvPr/>
        </p:nvGrpSpPr>
        <p:grpSpPr>
          <a:xfrm flipH="1" rot="10578498">
            <a:off x="-1945847" y="3034793"/>
            <a:ext cx="3094410" cy="3153266"/>
            <a:chOff x="-1523846" y="-382017"/>
            <a:chExt cx="1293778" cy="1318386"/>
          </a:xfrm>
        </p:grpSpPr>
        <p:sp>
          <p:nvSpPr>
            <p:cNvPr id="780" name="Google Shape;780;p2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4"/>
          <p:cNvGrpSpPr/>
          <p:nvPr/>
        </p:nvGrpSpPr>
        <p:grpSpPr>
          <a:xfrm flipH="1" rot="8955679">
            <a:off x="5191621" y="-1882081"/>
            <a:ext cx="2933792" cy="2347402"/>
            <a:chOff x="4519055" y="4062471"/>
            <a:chExt cx="1959145" cy="1567562"/>
          </a:xfrm>
        </p:grpSpPr>
        <p:sp>
          <p:nvSpPr>
            <p:cNvPr id="783" name="Google Shape;783;p24"/>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4"/>
          <p:cNvGrpSpPr/>
          <p:nvPr/>
        </p:nvGrpSpPr>
        <p:grpSpPr>
          <a:xfrm flipH="1" rot="7709062">
            <a:off x="157152" y="1161146"/>
            <a:ext cx="499969" cy="299209"/>
            <a:chOff x="1496834" y="4360951"/>
            <a:chExt cx="262802" cy="157262"/>
          </a:xfrm>
        </p:grpSpPr>
        <p:sp>
          <p:nvSpPr>
            <p:cNvPr id="786" name="Google Shape;786;p2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24"/>
          <p:cNvGrpSpPr/>
          <p:nvPr/>
        </p:nvGrpSpPr>
        <p:grpSpPr>
          <a:xfrm flipH="1" rot="8100236">
            <a:off x="8515832" y="3732138"/>
            <a:ext cx="540652" cy="323551"/>
            <a:chOff x="1496834" y="4360951"/>
            <a:chExt cx="262802" cy="157262"/>
          </a:xfrm>
        </p:grpSpPr>
        <p:sp>
          <p:nvSpPr>
            <p:cNvPr id="789" name="Google Shape;789;p2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
    <p:spTree>
      <p:nvGrpSpPr>
        <p:cNvPr id="791" name="Shape 791"/>
        <p:cNvGrpSpPr/>
        <p:nvPr/>
      </p:nvGrpSpPr>
      <p:grpSpPr>
        <a:xfrm>
          <a:off x="0" y="0"/>
          <a:ext cx="0" cy="0"/>
          <a:chOff x="0" y="0"/>
          <a:chExt cx="0" cy="0"/>
        </a:xfrm>
      </p:grpSpPr>
      <p:grpSp>
        <p:nvGrpSpPr>
          <p:cNvPr id="792" name="Google Shape;792;p25"/>
          <p:cNvGrpSpPr/>
          <p:nvPr/>
        </p:nvGrpSpPr>
        <p:grpSpPr>
          <a:xfrm flipH="1" rot="7059684">
            <a:off x="2924214" y="-329500"/>
            <a:ext cx="1316190" cy="1315714"/>
            <a:chOff x="-1200937" y="975514"/>
            <a:chExt cx="1135331" cy="1134921"/>
          </a:xfrm>
        </p:grpSpPr>
        <p:sp>
          <p:nvSpPr>
            <p:cNvPr id="793" name="Google Shape;793;p25"/>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25"/>
            <p:cNvGrpSpPr/>
            <p:nvPr/>
          </p:nvGrpSpPr>
          <p:grpSpPr>
            <a:xfrm>
              <a:off x="-1200937" y="975514"/>
              <a:ext cx="1135331" cy="1124531"/>
              <a:chOff x="-1200937" y="975514"/>
              <a:chExt cx="1135331" cy="1124531"/>
            </a:xfrm>
          </p:grpSpPr>
          <p:sp>
            <p:nvSpPr>
              <p:cNvPr id="795" name="Google Shape;795;p25"/>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5"/>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5"/>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5"/>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5"/>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6" name="Google Shape;806;p25"/>
          <p:cNvSpPr/>
          <p:nvPr/>
        </p:nvSpPr>
        <p:spPr>
          <a:xfrm flipH="1">
            <a:off x="-402509"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25"/>
          <p:cNvGrpSpPr/>
          <p:nvPr/>
        </p:nvGrpSpPr>
        <p:grpSpPr>
          <a:xfrm flipH="1" rot="907878">
            <a:off x="-855394" y="4410956"/>
            <a:ext cx="2933857" cy="2347454"/>
            <a:chOff x="4519055" y="4062471"/>
            <a:chExt cx="1959145" cy="1567562"/>
          </a:xfrm>
        </p:grpSpPr>
        <p:sp>
          <p:nvSpPr>
            <p:cNvPr id="808" name="Google Shape;808;p25"/>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25"/>
          <p:cNvSpPr/>
          <p:nvPr/>
        </p:nvSpPr>
        <p:spPr>
          <a:xfrm flipH="1">
            <a:off x="-307259" y="-316986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25"/>
          <p:cNvGrpSpPr/>
          <p:nvPr/>
        </p:nvGrpSpPr>
        <p:grpSpPr>
          <a:xfrm flipH="1" rot="-4080040">
            <a:off x="8163669" y="243647"/>
            <a:ext cx="611096" cy="591757"/>
            <a:chOff x="4865706" y="4363643"/>
            <a:chExt cx="398874" cy="386251"/>
          </a:xfrm>
        </p:grpSpPr>
        <p:sp>
          <p:nvSpPr>
            <p:cNvPr id="812" name="Google Shape;812;p25"/>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25"/>
          <p:cNvGrpSpPr/>
          <p:nvPr/>
        </p:nvGrpSpPr>
        <p:grpSpPr>
          <a:xfrm flipH="1" rot="9900320">
            <a:off x="7457355" y="389896"/>
            <a:ext cx="499949" cy="299210"/>
            <a:chOff x="1496834" y="4360951"/>
            <a:chExt cx="262802" cy="157262"/>
          </a:xfrm>
        </p:grpSpPr>
        <p:sp>
          <p:nvSpPr>
            <p:cNvPr id="819" name="Google Shape;819;p2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25"/>
          <p:cNvGrpSpPr/>
          <p:nvPr/>
        </p:nvGrpSpPr>
        <p:grpSpPr>
          <a:xfrm flipH="1" rot="-4738620">
            <a:off x="-45738" y="1131747"/>
            <a:ext cx="512538" cy="306749"/>
            <a:chOff x="1496834" y="4360951"/>
            <a:chExt cx="262802" cy="157262"/>
          </a:xfrm>
        </p:grpSpPr>
        <p:sp>
          <p:nvSpPr>
            <p:cNvPr id="822" name="Google Shape;822;p2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25"/>
          <p:cNvGrpSpPr/>
          <p:nvPr/>
        </p:nvGrpSpPr>
        <p:grpSpPr>
          <a:xfrm flipH="1">
            <a:off x="896131" y="46845"/>
            <a:ext cx="591627" cy="563032"/>
            <a:chOff x="8402484" y="928166"/>
            <a:chExt cx="352621" cy="335577"/>
          </a:xfrm>
        </p:grpSpPr>
        <p:sp>
          <p:nvSpPr>
            <p:cNvPr id="825" name="Google Shape;825;p25"/>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
    <p:spTree>
      <p:nvGrpSpPr>
        <p:cNvPr id="831" name="Shape 831"/>
        <p:cNvGrpSpPr/>
        <p:nvPr/>
      </p:nvGrpSpPr>
      <p:grpSpPr>
        <a:xfrm>
          <a:off x="0" y="0"/>
          <a:ext cx="0" cy="0"/>
          <a:chOff x="0" y="0"/>
          <a:chExt cx="0" cy="0"/>
        </a:xfrm>
      </p:grpSpPr>
      <p:grpSp>
        <p:nvGrpSpPr>
          <p:cNvPr id="832" name="Google Shape;832;p26"/>
          <p:cNvGrpSpPr/>
          <p:nvPr/>
        </p:nvGrpSpPr>
        <p:grpSpPr>
          <a:xfrm flipH="1" rot="7200104">
            <a:off x="8280448" y="2754057"/>
            <a:ext cx="1316234" cy="1315759"/>
            <a:chOff x="-1200937" y="975514"/>
            <a:chExt cx="1135331" cy="1134921"/>
          </a:xfrm>
        </p:grpSpPr>
        <p:sp>
          <p:nvSpPr>
            <p:cNvPr id="833" name="Google Shape;833;p2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6"/>
            <p:cNvGrpSpPr/>
            <p:nvPr/>
          </p:nvGrpSpPr>
          <p:grpSpPr>
            <a:xfrm>
              <a:off x="-1200937" y="975514"/>
              <a:ext cx="1135331" cy="1124531"/>
              <a:chOff x="-1200937" y="975514"/>
              <a:chExt cx="1135331" cy="1124531"/>
            </a:xfrm>
          </p:grpSpPr>
          <p:sp>
            <p:nvSpPr>
              <p:cNvPr id="835" name="Google Shape;835;p2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6" name="Google Shape;846;p26"/>
          <p:cNvSpPr/>
          <p:nvPr/>
        </p:nvSpPr>
        <p:spPr>
          <a:xfrm flipH="1" rot="10800000">
            <a:off x="-1846624" y="3794906"/>
            <a:ext cx="3301491" cy="3301491"/>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p:nvPr/>
        </p:nvSpPr>
        <p:spPr>
          <a:xfrm flipH="1" rot="10800000">
            <a:off x="7455625" y="3615165"/>
            <a:ext cx="3481216" cy="3481243"/>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26"/>
          <p:cNvGrpSpPr/>
          <p:nvPr/>
        </p:nvGrpSpPr>
        <p:grpSpPr>
          <a:xfrm flipH="1" rot="6677741">
            <a:off x="238991" y="1300845"/>
            <a:ext cx="512534" cy="306747"/>
            <a:chOff x="1496834" y="4360951"/>
            <a:chExt cx="262802" cy="157262"/>
          </a:xfrm>
        </p:grpSpPr>
        <p:sp>
          <p:nvSpPr>
            <p:cNvPr id="849" name="Google Shape;849;p2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26"/>
          <p:cNvGrpSpPr/>
          <p:nvPr/>
        </p:nvGrpSpPr>
        <p:grpSpPr>
          <a:xfrm flipH="1" rot="161">
            <a:off x="147424" y="139214"/>
            <a:ext cx="695640" cy="769290"/>
            <a:chOff x="-836924" y="162317"/>
            <a:chExt cx="325507" cy="360003"/>
          </a:xfrm>
        </p:grpSpPr>
        <p:sp>
          <p:nvSpPr>
            <p:cNvPr id="852" name="Google Shape;852;p26"/>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26"/>
          <p:cNvGrpSpPr/>
          <p:nvPr/>
        </p:nvGrpSpPr>
        <p:grpSpPr>
          <a:xfrm rot="5400000">
            <a:off x="-1238355" y="3856833"/>
            <a:ext cx="2933820" cy="2347425"/>
            <a:chOff x="4519055" y="4062471"/>
            <a:chExt cx="1959145" cy="1567562"/>
          </a:xfrm>
        </p:grpSpPr>
        <p:sp>
          <p:nvSpPr>
            <p:cNvPr id="857" name="Google Shape;857;p26"/>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26"/>
          <p:cNvGrpSpPr/>
          <p:nvPr/>
        </p:nvGrpSpPr>
        <p:grpSpPr>
          <a:xfrm flipH="1">
            <a:off x="8490360" y="242354"/>
            <a:ext cx="591627" cy="563032"/>
            <a:chOff x="8402484" y="928166"/>
            <a:chExt cx="352621" cy="335577"/>
          </a:xfrm>
        </p:grpSpPr>
        <p:sp>
          <p:nvSpPr>
            <p:cNvPr id="860" name="Google Shape;860;p26"/>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6"/>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26"/>
          <p:cNvGrpSpPr/>
          <p:nvPr/>
        </p:nvGrpSpPr>
        <p:grpSpPr>
          <a:xfrm flipH="1" rot="8100236">
            <a:off x="8515832" y="4578584"/>
            <a:ext cx="540652" cy="323551"/>
            <a:chOff x="1496834" y="4360951"/>
            <a:chExt cx="262802" cy="157262"/>
          </a:xfrm>
        </p:grpSpPr>
        <p:sp>
          <p:nvSpPr>
            <p:cNvPr id="867" name="Google Shape;867;p2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26"/>
          <p:cNvGrpSpPr/>
          <p:nvPr/>
        </p:nvGrpSpPr>
        <p:grpSpPr>
          <a:xfrm flipH="1" rot="-3272637">
            <a:off x="8529824" y="1300969"/>
            <a:ext cx="512531" cy="306748"/>
            <a:chOff x="1496834" y="4360951"/>
            <a:chExt cx="262802" cy="157262"/>
          </a:xfrm>
        </p:grpSpPr>
        <p:sp>
          <p:nvSpPr>
            <p:cNvPr id="870" name="Google Shape;870;p2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grpSp>
        <p:nvGrpSpPr>
          <p:cNvPr id="78" name="Google Shape;78;p4"/>
          <p:cNvGrpSpPr/>
          <p:nvPr/>
        </p:nvGrpSpPr>
        <p:grpSpPr>
          <a:xfrm rot="3599896">
            <a:off x="8128048" y="4080052"/>
            <a:ext cx="1316234" cy="1315759"/>
            <a:chOff x="-1200937" y="975514"/>
            <a:chExt cx="1135331" cy="1134921"/>
          </a:xfrm>
        </p:grpSpPr>
        <p:sp>
          <p:nvSpPr>
            <p:cNvPr id="79" name="Google Shape;79;p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4"/>
            <p:cNvGrpSpPr/>
            <p:nvPr/>
          </p:nvGrpSpPr>
          <p:grpSpPr>
            <a:xfrm>
              <a:off x="-1200937" y="975514"/>
              <a:ext cx="1135331" cy="1124531"/>
              <a:chOff x="-1200937" y="975514"/>
              <a:chExt cx="1135331" cy="1124531"/>
            </a:xfrm>
          </p:grpSpPr>
          <p:sp>
            <p:nvSpPr>
              <p:cNvPr id="81" name="Google Shape;81;p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4"/>
          <p:cNvSpPr/>
          <p:nvPr/>
        </p:nvSpPr>
        <p:spPr>
          <a:xfrm>
            <a:off x="4998782"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5583093" y="-576434"/>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8065828" y="-1278205"/>
            <a:ext cx="2430688" cy="2430688"/>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4"/>
          <p:cNvGrpSpPr/>
          <p:nvPr/>
        </p:nvGrpSpPr>
        <p:grpSpPr>
          <a:xfrm rot="8717923">
            <a:off x="6364849" y="4745519"/>
            <a:ext cx="512542" cy="306755"/>
            <a:chOff x="1496834" y="4360951"/>
            <a:chExt cx="262802" cy="157262"/>
          </a:xfrm>
        </p:grpSpPr>
        <p:sp>
          <p:nvSpPr>
            <p:cNvPr id="96" name="Google Shape;96;p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4"/>
          <p:cNvGrpSpPr/>
          <p:nvPr/>
        </p:nvGrpSpPr>
        <p:grpSpPr>
          <a:xfrm rot="1136428">
            <a:off x="82758" y="167601"/>
            <a:ext cx="631198" cy="743962"/>
            <a:chOff x="2441746" y="1158751"/>
            <a:chExt cx="470875" cy="554997"/>
          </a:xfrm>
        </p:grpSpPr>
        <p:sp>
          <p:nvSpPr>
            <p:cNvPr id="99" name="Google Shape;99;p4"/>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4"/>
          <p:cNvGrpSpPr/>
          <p:nvPr/>
        </p:nvGrpSpPr>
        <p:grpSpPr>
          <a:xfrm rot="4395349">
            <a:off x="7070975" y="4353297"/>
            <a:ext cx="695644" cy="769277"/>
            <a:chOff x="-836924" y="162317"/>
            <a:chExt cx="325507" cy="360003"/>
          </a:xfrm>
        </p:grpSpPr>
        <p:sp>
          <p:nvSpPr>
            <p:cNvPr id="107" name="Google Shape;107;p4"/>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rot="4264018">
            <a:off x="-14035" y="1643660"/>
            <a:ext cx="499989" cy="299206"/>
            <a:chOff x="1496834" y="4360951"/>
            <a:chExt cx="262802" cy="157262"/>
          </a:xfrm>
        </p:grpSpPr>
        <p:sp>
          <p:nvSpPr>
            <p:cNvPr id="112" name="Google Shape;112;p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4"/>
          <p:cNvGrpSpPr/>
          <p:nvPr/>
        </p:nvGrpSpPr>
        <p:grpSpPr>
          <a:xfrm rot="-784547">
            <a:off x="-2288515" y="1549217"/>
            <a:ext cx="3094345" cy="3153200"/>
            <a:chOff x="-1523846" y="-382017"/>
            <a:chExt cx="1293778" cy="1318386"/>
          </a:xfrm>
        </p:grpSpPr>
        <p:sp>
          <p:nvSpPr>
            <p:cNvPr id="115" name="Google Shape;115;p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4"/>
          <p:cNvGrpSpPr/>
          <p:nvPr/>
        </p:nvGrpSpPr>
        <p:grpSpPr>
          <a:xfrm rot="-5400000">
            <a:off x="8011707" y="-903877"/>
            <a:ext cx="2933820" cy="2347425"/>
            <a:chOff x="4519055" y="4062471"/>
            <a:chExt cx="1959145" cy="1567562"/>
          </a:xfrm>
        </p:grpSpPr>
        <p:sp>
          <p:nvSpPr>
            <p:cNvPr id="118" name="Google Shape;118;p4"/>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4"/>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1" name="Google Shape;121;p4"/>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grpSp>
        <p:nvGrpSpPr>
          <p:cNvPr id="123" name="Google Shape;123;p5"/>
          <p:cNvGrpSpPr/>
          <p:nvPr/>
        </p:nvGrpSpPr>
        <p:grpSpPr>
          <a:xfrm rot="5257325">
            <a:off x="6720066" y="3779697"/>
            <a:ext cx="1316187" cy="1315712"/>
            <a:chOff x="-1200937" y="975514"/>
            <a:chExt cx="1135331" cy="1134921"/>
          </a:xfrm>
        </p:grpSpPr>
        <p:sp>
          <p:nvSpPr>
            <p:cNvPr id="124" name="Google Shape;124;p5"/>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5"/>
            <p:cNvGrpSpPr/>
            <p:nvPr/>
          </p:nvGrpSpPr>
          <p:grpSpPr>
            <a:xfrm>
              <a:off x="-1200937" y="975514"/>
              <a:ext cx="1135331" cy="1124531"/>
              <a:chOff x="-1200937" y="975514"/>
              <a:chExt cx="1135331" cy="1124531"/>
            </a:xfrm>
          </p:grpSpPr>
          <p:sp>
            <p:nvSpPr>
              <p:cNvPr id="126" name="Google Shape;126;p5"/>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7" name="Google Shape;137;p5"/>
          <p:cNvSpPr/>
          <p:nvPr/>
        </p:nvSpPr>
        <p:spPr>
          <a:xfrm>
            <a:off x="3350957" y="3666989"/>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5"/>
          <p:cNvGrpSpPr/>
          <p:nvPr/>
        </p:nvGrpSpPr>
        <p:grpSpPr>
          <a:xfrm rot="310226">
            <a:off x="78223" y="4260373"/>
            <a:ext cx="631186" cy="743948"/>
            <a:chOff x="2441746" y="1158751"/>
            <a:chExt cx="470875" cy="554997"/>
          </a:xfrm>
        </p:grpSpPr>
        <p:sp>
          <p:nvSpPr>
            <p:cNvPr id="139" name="Google Shape;139;p5"/>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5"/>
          <p:cNvGrpSpPr/>
          <p:nvPr/>
        </p:nvGrpSpPr>
        <p:grpSpPr>
          <a:xfrm>
            <a:off x="8346460" y="257983"/>
            <a:ext cx="591627" cy="563032"/>
            <a:chOff x="8402484" y="928166"/>
            <a:chExt cx="352621" cy="335577"/>
          </a:xfrm>
        </p:grpSpPr>
        <p:sp>
          <p:nvSpPr>
            <p:cNvPr id="147" name="Google Shape;147;p5"/>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5"/>
          <p:cNvGrpSpPr/>
          <p:nvPr/>
        </p:nvGrpSpPr>
        <p:grpSpPr>
          <a:xfrm rot="221502">
            <a:off x="-1945847" y="-1037149"/>
            <a:ext cx="3094410" cy="3153266"/>
            <a:chOff x="-1523846" y="-382017"/>
            <a:chExt cx="1293778" cy="1318386"/>
          </a:xfrm>
        </p:grpSpPr>
        <p:sp>
          <p:nvSpPr>
            <p:cNvPr id="154" name="Google Shape;154;p5"/>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5"/>
          <p:cNvGrpSpPr/>
          <p:nvPr/>
        </p:nvGrpSpPr>
        <p:grpSpPr>
          <a:xfrm rot="1844321">
            <a:off x="5191621" y="4685589"/>
            <a:ext cx="2933792" cy="2347402"/>
            <a:chOff x="4519055" y="4062471"/>
            <a:chExt cx="1959145" cy="1567562"/>
          </a:xfrm>
        </p:grpSpPr>
        <p:sp>
          <p:nvSpPr>
            <p:cNvPr id="157" name="Google Shape;157;p5"/>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5"/>
          <p:cNvGrpSpPr/>
          <p:nvPr/>
        </p:nvGrpSpPr>
        <p:grpSpPr>
          <a:xfrm rot="3090938">
            <a:off x="157152" y="3690555"/>
            <a:ext cx="499969" cy="299209"/>
            <a:chOff x="1496834" y="4360951"/>
            <a:chExt cx="262802" cy="157262"/>
          </a:xfrm>
        </p:grpSpPr>
        <p:sp>
          <p:nvSpPr>
            <p:cNvPr id="160" name="Google Shape;160;p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5"/>
          <p:cNvGrpSpPr/>
          <p:nvPr/>
        </p:nvGrpSpPr>
        <p:grpSpPr>
          <a:xfrm rot="2699764">
            <a:off x="8515832" y="1095221"/>
            <a:ext cx="540652" cy="323551"/>
            <a:chOff x="1496834" y="4360951"/>
            <a:chExt cx="262802" cy="157262"/>
          </a:xfrm>
        </p:grpSpPr>
        <p:sp>
          <p:nvSpPr>
            <p:cNvPr id="163" name="Google Shape;163;p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5"/>
          <p:cNvSpPr txBox="1"/>
          <p:nvPr>
            <p:ph type="title"/>
          </p:nvPr>
        </p:nvSpPr>
        <p:spPr>
          <a:xfrm>
            <a:off x="729940" y="2645600"/>
            <a:ext cx="2232300" cy="55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spcBef>
                <a:spcPts val="0"/>
              </a:spcBef>
              <a:spcAft>
                <a:spcPts val="0"/>
              </a:spcAft>
              <a:buClr>
                <a:schemeClr val="dk2"/>
              </a:buClr>
              <a:buSzPts val="2800"/>
              <a:buNone/>
              <a:defRPr b="1">
                <a:solidFill>
                  <a:schemeClr val="dk2"/>
                </a:solidFill>
              </a:defRPr>
            </a:lvl2pPr>
            <a:lvl3pPr lvl="2" rtl="0">
              <a:spcBef>
                <a:spcPts val="0"/>
              </a:spcBef>
              <a:spcAft>
                <a:spcPts val="0"/>
              </a:spcAft>
              <a:buClr>
                <a:schemeClr val="dk2"/>
              </a:buClr>
              <a:buSzPts val="2800"/>
              <a:buNone/>
              <a:defRPr b="1">
                <a:solidFill>
                  <a:schemeClr val="dk2"/>
                </a:solidFill>
              </a:defRPr>
            </a:lvl3pPr>
            <a:lvl4pPr lvl="3" rtl="0">
              <a:spcBef>
                <a:spcPts val="0"/>
              </a:spcBef>
              <a:spcAft>
                <a:spcPts val="0"/>
              </a:spcAft>
              <a:buClr>
                <a:schemeClr val="dk2"/>
              </a:buClr>
              <a:buSzPts val="2800"/>
              <a:buNone/>
              <a:defRPr b="1">
                <a:solidFill>
                  <a:schemeClr val="dk2"/>
                </a:solidFill>
              </a:defRPr>
            </a:lvl4pPr>
            <a:lvl5pPr lvl="4" rtl="0">
              <a:spcBef>
                <a:spcPts val="0"/>
              </a:spcBef>
              <a:spcAft>
                <a:spcPts val="0"/>
              </a:spcAft>
              <a:buClr>
                <a:schemeClr val="dk2"/>
              </a:buClr>
              <a:buSzPts val="2800"/>
              <a:buNone/>
              <a:defRPr b="1">
                <a:solidFill>
                  <a:schemeClr val="dk2"/>
                </a:solidFill>
              </a:defRPr>
            </a:lvl5pPr>
            <a:lvl6pPr lvl="5" rtl="0">
              <a:spcBef>
                <a:spcPts val="0"/>
              </a:spcBef>
              <a:spcAft>
                <a:spcPts val="0"/>
              </a:spcAft>
              <a:buClr>
                <a:schemeClr val="dk2"/>
              </a:buClr>
              <a:buSzPts val="2800"/>
              <a:buNone/>
              <a:defRPr b="1">
                <a:solidFill>
                  <a:schemeClr val="dk2"/>
                </a:solidFill>
              </a:defRPr>
            </a:lvl6pPr>
            <a:lvl7pPr lvl="6" rtl="0">
              <a:spcBef>
                <a:spcPts val="0"/>
              </a:spcBef>
              <a:spcAft>
                <a:spcPts val="0"/>
              </a:spcAft>
              <a:buClr>
                <a:schemeClr val="dk2"/>
              </a:buClr>
              <a:buSzPts val="2800"/>
              <a:buNone/>
              <a:defRPr b="1">
                <a:solidFill>
                  <a:schemeClr val="dk2"/>
                </a:solidFill>
              </a:defRPr>
            </a:lvl7pPr>
            <a:lvl8pPr lvl="7" rtl="0">
              <a:spcBef>
                <a:spcPts val="0"/>
              </a:spcBef>
              <a:spcAft>
                <a:spcPts val="0"/>
              </a:spcAft>
              <a:buClr>
                <a:schemeClr val="dk2"/>
              </a:buClr>
              <a:buSzPts val="2800"/>
              <a:buNone/>
              <a:defRPr b="1">
                <a:solidFill>
                  <a:schemeClr val="dk2"/>
                </a:solidFill>
              </a:defRPr>
            </a:lvl8pPr>
            <a:lvl9pPr lvl="8" rtl="0">
              <a:spcBef>
                <a:spcPts val="0"/>
              </a:spcBef>
              <a:spcAft>
                <a:spcPts val="0"/>
              </a:spcAft>
              <a:buClr>
                <a:schemeClr val="dk2"/>
              </a:buClr>
              <a:buSzPts val="2800"/>
              <a:buNone/>
              <a:defRPr b="1">
                <a:solidFill>
                  <a:schemeClr val="dk2"/>
                </a:solidFill>
              </a:defRPr>
            </a:lvl9pPr>
          </a:lstStyle>
          <a:p/>
        </p:txBody>
      </p:sp>
      <p:sp>
        <p:nvSpPr>
          <p:cNvPr id="166" name="Google Shape;166;p5"/>
          <p:cNvSpPr txBox="1"/>
          <p:nvPr>
            <p:ph idx="2" type="title"/>
          </p:nvPr>
        </p:nvSpPr>
        <p:spPr>
          <a:xfrm>
            <a:off x="6181862" y="1655000"/>
            <a:ext cx="2232300" cy="558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b="1">
                <a:solidFill>
                  <a:schemeClr val="dk2"/>
                </a:solidFill>
              </a:defRPr>
            </a:lvl2pPr>
            <a:lvl3pPr lvl="2" rtl="0">
              <a:spcBef>
                <a:spcPts val="0"/>
              </a:spcBef>
              <a:spcAft>
                <a:spcPts val="0"/>
              </a:spcAft>
              <a:buClr>
                <a:schemeClr val="dk2"/>
              </a:buClr>
              <a:buSzPts val="2800"/>
              <a:buNone/>
              <a:defRPr b="1">
                <a:solidFill>
                  <a:schemeClr val="dk2"/>
                </a:solidFill>
              </a:defRPr>
            </a:lvl3pPr>
            <a:lvl4pPr lvl="3" rtl="0">
              <a:spcBef>
                <a:spcPts val="0"/>
              </a:spcBef>
              <a:spcAft>
                <a:spcPts val="0"/>
              </a:spcAft>
              <a:buClr>
                <a:schemeClr val="dk2"/>
              </a:buClr>
              <a:buSzPts val="2800"/>
              <a:buNone/>
              <a:defRPr b="1">
                <a:solidFill>
                  <a:schemeClr val="dk2"/>
                </a:solidFill>
              </a:defRPr>
            </a:lvl4pPr>
            <a:lvl5pPr lvl="4" rtl="0">
              <a:spcBef>
                <a:spcPts val="0"/>
              </a:spcBef>
              <a:spcAft>
                <a:spcPts val="0"/>
              </a:spcAft>
              <a:buClr>
                <a:schemeClr val="dk2"/>
              </a:buClr>
              <a:buSzPts val="2800"/>
              <a:buNone/>
              <a:defRPr b="1">
                <a:solidFill>
                  <a:schemeClr val="dk2"/>
                </a:solidFill>
              </a:defRPr>
            </a:lvl5pPr>
            <a:lvl6pPr lvl="5" rtl="0">
              <a:spcBef>
                <a:spcPts val="0"/>
              </a:spcBef>
              <a:spcAft>
                <a:spcPts val="0"/>
              </a:spcAft>
              <a:buClr>
                <a:schemeClr val="dk2"/>
              </a:buClr>
              <a:buSzPts val="2800"/>
              <a:buNone/>
              <a:defRPr b="1">
                <a:solidFill>
                  <a:schemeClr val="dk2"/>
                </a:solidFill>
              </a:defRPr>
            </a:lvl6pPr>
            <a:lvl7pPr lvl="6" rtl="0">
              <a:spcBef>
                <a:spcPts val="0"/>
              </a:spcBef>
              <a:spcAft>
                <a:spcPts val="0"/>
              </a:spcAft>
              <a:buClr>
                <a:schemeClr val="dk2"/>
              </a:buClr>
              <a:buSzPts val="2800"/>
              <a:buNone/>
              <a:defRPr b="1">
                <a:solidFill>
                  <a:schemeClr val="dk2"/>
                </a:solidFill>
              </a:defRPr>
            </a:lvl7pPr>
            <a:lvl8pPr lvl="7" rtl="0">
              <a:spcBef>
                <a:spcPts val="0"/>
              </a:spcBef>
              <a:spcAft>
                <a:spcPts val="0"/>
              </a:spcAft>
              <a:buClr>
                <a:schemeClr val="dk2"/>
              </a:buClr>
              <a:buSzPts val="2800"/>
              <a:buNone/>
              <a:defRPr b="1">
                <a:solidFill>
                  <a:schemeClr val="dk2"/>
                </a:solidFill>
              </a:defRPr>
            </a:lvl8pPr>
            <a:lvl9pPr lvl="8" rtl="0">
              <a:spcBef>
                <a:spcPts val="0"/>
              </a:spcBef>
              <a:spcAft>
                <a:spcPts val="0"/>
              </a:spcAft>
              <a:buClr>
                <a:schemeClr val="dk2"/>
              </a:buClr>
              <a:buSzPts val="2800"/>
              <a:buNone/>
              <a:defRPr b="1">
                <a:solidFill>
                  <a:schemeClr val="dk2"/>
                </a:solidFill>
              </a:defRPr>
            </a:lvl9pPr>
          </a:lstStyle>
          <a:p/>
        </p:txBody>
      </p:sp>
      <p:sp>
        <p:nvSpPr>
          <p:cNvPr id="167" name="Google Shape;167;p5"/>
          <p:cNvSpPr txBox="1"/>
          <p:nvPr>
            <p:ph idx="1" type="subTitle"/>
          </p:nvPr>
        </p:nvSpPr>
        <p:spPr>
          <a:xfrm>
            <a:off x="6181763" y="2371225"/>
            <a:ext cx="2232300" cy="101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5"/>
          <p:cNvSpPr txBox="1"/>
          <p:nvPr>
            <p:ph idx="3" type="subTitle"/>
          </p:nvPr>
        </p:nvSpPr>
        <p:spPr>
          <a:xfrm>
            <a:off x="729838" y="3361827"/>
            <a:ext cx="2232300" cy="10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5"/>
          <p:cNvSpPr txBox="1"/>
          <p:nvPr>
            <p:ph idx="4"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 name="Shape 170"/>
        <p:cNvGrpSpPr/>
        <p:nvPr/>
      </p:nvGrpSpPr>
      <p:grpSpPr>
        <a:xfrm>
          <a:off x="0" y="0"/>
          <a:ext cx="0" cy="0"/>
          <a:chOff x="0" y="0"/>
          <a:chExt cx="0" cy="0"/>
        </a:xfrm>
      </p:grpSpPr>
      <p:grpSp>
        <p:nvGrpSpPr>
          <p:cNvPr id="171" name="Google Shape;171;p6"/>
          <p:cNvGrpSpPr/>
          <p:nvPr/>
        </p:nvGrpSpPr>
        <p:grpSpPr>
          <a:xfrm flipH="1" rot="-9809644">
            <a:off x="7800552" y="199415"/>
            <a:ext cx="512535" cy="306753"/>
            <a:chOff x="1496834" y="4360951"/>
            <a:chExt cx="262802" cy="157262"/>
          </a:xfrm>
        </p:grpSpPr>
        <p:sp>
          <p:nvSpPr>
            <p:cNvPr id="172" name="Google Shape;172;p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6"/>
          <p:cNvGrpSpPr/>
          <p:nvPr/>
        </p:nvGrpSpPr>
        <p:grpSpPr>
          <a:xfrm flipH="1" rot="-310226">
            <a:off x="8499991" y="283198"/>
            <a:ext cx="631186" cy="743948"/>
            <a:chOff x="2441746" y="1158751"/>
            <a:chExt cx="470875" cy="554997"/>
          </a:xfrm>
        </p:grpSpPr>
        <p:sp>
          <p:nvSpPr>
            <p:cNvPr id="175" name="Google Shape;175;p6"/>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6"/>
          <p:cNvSpPr/>
          <p:nvPr/>
        </p:nvSpPr>
        <p:spPr>
          <a:xfrm>
            <a:off x="-2163124" y="-2453051"/>
            <a:ext cx="3897150" cy="3897150"/>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6"/>
          <p:cNvGrpSpPr/>
          <p:nvPr/>
        </p:nvGrpSpPr>
        <p:grpSpPr>
          <a:xfrm rot="393983">
            <a:off x="-2156974" y="-802252"/>
            <a:ext cx="3094315" cy="3153169"/>
            <a:chOff x="-1523846" y="-382017"/>
            <a:chExt cx="1293778" cy="1318386"/>
          </a:xfrm>
        </p:grpSpPr>
        <p:sp>
          <p:nvSpPr>
            <p:cNvPr id="184" name="Google Shape;184;p6"/>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6"/>
          <p:cNvGrpSpPr/>
          <p:nvPr/>
        </p:nvGrpSpPr>
        <p:grpSpPr>
          <a:xfrm rot="-626486">
            <a:off x="8119159" y="4206022"/>
            <a:ext cx="1316186" cy="1315711"/>
            <a:chOff x="-1200937" y="975514"/>
            <a:chExt cx="1135331" cy="1134921"/>
          </a:xfrm>
        </p:grpSpPr>
        <p:sp>
          <p:nvSpPr>
            <p:cNvPr id="187" name="Google Shape;187;p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6"/>
            <p:cNvGrpSpPr/>
            <p:nvPr/>
          </p:nvGrpSpPr>
          <p:grpSpPr>
            <a:xfrm>
              <a:off x="-1200937" y="975514"/>
              <a:ext cx="1135331" cy="1124531"/>
              <a:chOff x="-1200937" y="975514"/>
              <a:chExt cx="1135331" cy="1124531"/>
            </a:xfrm>
          </p:grpSpPr>
          <p:sp>
            <p:nvSpPr>
              <p:cNvPr id="189" name="Google Shape;189;p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 name="Google Shape;200;p6"/>
          <p:cNvGrpSpPr/>
          <p:nvPr/>
        </p:nvGrpSpPr>
        <p:grpSpPr>
          <a:xfrm flipH="1" rot="4850691">
            <a:off x="132766" y="4451198"/>
            <a:ext cx="512528" cy="306748"/>
            <a:chOff x="1496834" y="4360951"/>
            <a:chExt cx="262802" cy="157262"/>
          </a:xfrm>
        </p:grpSpPr>
        <p:sp>
          <p:nvSpPr>
            <p:cNvPr id="201" name="Google Shape;201;p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6"/>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4" name="Shape 204"/>
        <p:cNvGrpSpPr/>
        <p:nvPr/>
      </p:nvGrpSpPr>
      <p:grpSpPr>
        <a:xfrm>
          <a:off x="0" y="0"/>
          <a:ext cx="0" cy="0"/>
          <a:chOff x="0" y="0"/>
          <a:chExt cx="0" cy="0"/>
        </a:xfrm>
      </p:grpSpPr>
      <p:grpSp>
        <p:nvGrpSpPr>
          <p:cNvPr id="205" name="Google Shape;205;p7"/>
          <p:cNvGrpSpPr/>
          <p:nvPr/>
        </p:nvGrpSpPr>
        <p:grpSpPr>
          <a:xfrm flipH="1" rot="368051">
            <a:off x="1169156" y="4722496"/>
            <a:ext cx="512534" cy="306750"/>
            <a:chOff x="1496834" y="4360951"/>
            <a:chExt cx="262802" cy="157262"/>
          </a:xfrm>
        </p:grpSpPr>
        <p:sp>
          <p:nvSpPr>
            <p:cNvPr id="206" name="Google Shape;206;p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7"/>
          <p:cNvGrpSpPr/>
          <p:nvPr/>
        </p:nvGrpSpPr>
        <p:grpSpPr>
          <a:xfrm flipH="1" rot="161">
            <a:off x="166710" y="105352"/>
            <a:ext cx="695640" cy="769290"/>
            <a:chOff x="-836924" y="162317"/>
            <a:chExt cx="325507" cy="360003"/>
          </a:xfrm>
        </p:grpSpPr>
        <p:sp>
          <p:nvSpPr>
            <p:cNvPr id="209" name="Google Shape;209;p7"/>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7"/>
          <p:cNvGrpSpPr/>
          <p:nvPr/>
        </p:nvGrpSpPr>
        <p:grpSpPr>
          <a:xfrm rot="-827426">
            <a:off x="228421" y="4384893"/>
            <a:ext cx="611100" cy="591761"/>
            <a:chOff x="4865706" y="4363643"/>
            <a:chExt cx="398874" cy="386251"/>
          </a:xfrm>
        </p:grpSpPr>
        <p:sp>
          <p:nvSpPr>
            <p:cNvPr id="214" name="Google Shape;214;p7"/>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7"/>
          <p:cNvGrpSpPr/>
          <p:nvPr/>
        </p:nvGrpSpPr>
        <p:grpSpPr>
          <a:xfrm flipH="1" rot="-2463812">
            <a:off x="8467676" y="275537"/>
            <a:ext cx="499964" cy="299203"/>
            <a:chOff x="1496834" y="4360951"/>
            <a:chExt cx="262802" cy="157262"/>
          </a:xfrm>
        </p:grpSpPr>
        <p:sp>
          <p:nvSpPr>
            <p:cNvPr id="221" name="Google Shape;221;p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7"/>
          <p:cNvGrpSpPr/>
          <p:nvPr/>
        </p:nvGrpSpPr>
        <p:grpSpPr>
          <a:xfrm flipH="1" rot="-5114084">
            <a:off x="162725" y="1277100"/>
            <a:ext cx="540640" cy="323551"/>
            <a:chOff x="1496834" y="4360951"/>
            <a:chExt cx="262802" cy="157262"/>
          </a:xfrm>
        </p:grpSpPr>
        <p:sp>
          <p:nvSpPr>
            <p:cNvPr id="224" name="Google Shape;224;p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7"/>
          <p:cNvSpPr txBox="1"/>
          <p:nvPr>
            <p:ph idx="1" type="body"/>
          </p:nvPr>
        </p:nvSpPr>
        <p:spPr>
          <a:xfrm>
            <a:off x="868675" y="1540178"/>
            <a:ext cx="3884400" cy="28671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lt2"/>
              </a:buClr>
              <a:buSzPts val="1800"/>
              <a:buFont typeface="Montserrat"/>
              <a:buChar char="●"/>
              <a:defRPr sz="1400"/>
            </a:lvl1pPr>
            <a:lvl2pPr indent="-317500" lvl="1" marL="914400" rtl="0">
              <a:lnSpc>
                <a:spcPct val="100000"/>
              </a:lnSpc>
              <a:spcBef>
                <a:spcPts val="0"/>
              </a:spcBef>
              <a:spcAft>
                <a:spcPts val="0"/>
              </a:spcAft>
              <a:buSzPts val="1400"/>
              <a:buFont typeface="Montserrat"/>
              <a:buChar char="○"/>
              <a:defRPr/>
            </a:lvl2pPr>
            <a:lvl3pPr indent="-317500" lvl="2" marL="1371600" rtl="0">
              <a:lnSpc>
                <a:spcPct val="100000"/>
              </a:lnSpc>
              <a:spcBef>
                <a:spcPts val="0"/>
              </a:spcBef>
              <a:spcAft>
                <a:spcPts val="0"/>
              </a:spcAft>
              <a:buSzPts val="1400"/>
              <a:buFont typeface="Montserrat"/>
              <a:buChar char="■"/>
              <a:defRPr/>
            </a:lvl3pPr>
            <a:lvl4pPr indent="-317500" lvl="3" marL="1828800" rtl="0">
              <a:lnSpc>
                <a:spcPct val="100000"/>
              </a:lnSpc>
              <a:spcBef>
                <a:spcPts val="0"/>
              </a:spcBef>
              <a:spcAft>
                <a:spcPts val="0"/>
              </a:spcAft>
              <a:buSzPts val="1400"/>
              <a:buFont typeface="Montserrat"/>
              <a:buChar char="●"/>
              <a:defRPr/>
            </a:lvl4pPr>
            <a:lvl5pPr indent="-317500" lvl="4" marL="2286000" rtl="0">
              <a:lnSpc>
                <a:spcPct val="100000"/>
              </a:lnSpc>
              <a:spcBef>
                <a:spcPts val="0"/>
              </a:spcBef>
              <a:spcAft>
                <a:spcPts val="0"/>
              </a:spcAft>
              <a:buSzPts val="1400"/>
              <a:buFont typeface="Montserrat"/>
              <a:buChar char="○"/>
              <a:defRPr/>
            </a:lvl5pPr>
            <a:lvl6pPr indent="-317500" lvl="5" marL="2743200" rtl="0">
              <a:lnSpc>
                <a:spcPct val="100000"/>
              </a:lnSpc>
              <a:spcBef>
                <a:spcPts val="0"/>
              </a:spcBef>
              <a:spcAft>
                <a:spcPts val="0"/>
              </a:spcAft>
              <a:buSzPts val="1400"/>
              <a:buFont typeface="Montserrat"/>
              <a:buChar char="■"/>
              <a:defRPr/>
            </a:lvl6pPr>
            <a:lvl7pPr indent="-317500" lvl="6" marL="3200400" rtl="0">
              <a:lnSpc>
                <a:spcPct val="100000"/>
              </a:lnSpc>
              <a:spcBef>
                <a:spcPts val="0"/>
              </a:spcBef>
              <a:spcAft>
                <a:spcPts val="0"/>
              </a:spcAft>
              <a:buSzPts val="1400"/>
              <a:buFont typeface="Montserrat"/>
              <a:buChar char="●"/>
              <a:defRPr/>
            </a:lvl7pPr>
            <a:lvl8pPr indent="-317500" lvl="7" marL="3657600" rtl="0">
              <a:lnSpc>
                <a:spcPct val="100000"/>
              </a:lnSpc>
              <a:spcBef>
                <a:spcPts val="0"/>
              </a:spcBef>
              <a:spcAft>
                <a:spcPts val="0"/>
              </a:spcAft>
              <a:buSzPts val="1400"/>
              <a:buFont typeface="Montserrat"/>
              <a:buChar char="○"/>
              <a:defRPr/>
            </a:lvl8pPr>
            <a:lvl9pPr indent="-317500" lvl="8" marL="4114800" rtl="0">
              <a:lnSpc>
                <a:spcPct val="100000"/>
              </a:lnSpc>
              <a:spcBef>
                <a:spcPts val="0"/>
              </a:spcBef>
              <a:spcAft>
                <a:spcPts val="0"/>
              </a:spcAft>
              <a:buSzPts val="1400"/>
              <a:buFont typeface="Montserrat"/>
              <a:buChar char="■"/>
              <a:defRPr/>
            </a:lvl9pPr>
          </a:lstStyle>
          <a:p/>
        </p:txBody>
      </p:sp>
      <p:sp>
        <p:nvSpPr>
          <p:cNvPr id="227" name="Google Shape;227;p7"/>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8" name="Shape 228"/>
        <p:cNvGrpSpPr/>
        <p:nvPr/>
      </p:nvGrpSpPr>
      <p:grpSpPr>
        <a:xfrm>
          <a:off x="0" y="0"/>
          <a:ext cx="0" cy="0"/>
          <a:chOff x="0" y="0"/>
          <a:chExt cx="0" cy="0"/>
        </a:xfrm>
      </p:grpSpPr>
      <p:sp>
        <p:nvSpPr>
          <p:cNvPr id="229" name="Google Shape;229;p8"/>
          <p:cNvSpPr/>
          <p:nvPr/>
        </p:nvSpPr>
        <p:spPr>
          <a:xfrm>
            <a:off x="6478527" y="1111273"/>
            <a:ext cx="4626205" cy="4626241"/>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8"/>
          <p:cNvGrpSpPr/>
          <p:nvPr/>
        </p:nvGrpSpPr>
        <p:grpSpPr>
          <a:xfrm rot="-907878">
            <a:off x="7324705" y="3162781"/>
            <a:ext cx="2933857" cy="2347454"/>
            <a:chOff x="4519055" y="4062471"/>
            <a:chExt cx="1959145" cy="1567562"/>
          </a:xfrm>
        </p:grpSpPr>
        <p:sp>
          <p:nvSpPr>
            <p:cNvPr id="231" name="Google Shape;231;p8"/>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8"/>
          <p:cNvGrpSpPr/>
          <p:nvPr/>
        </p:nvGrpSpPr>
        <p:grpSpPr>
          <a:xfrm rot="4122259">
            <a:off x="100278" y="4451202"/>
            <a:ext cx="512534" cy="306747"/>
            <a:chOff x="1496834" y="4360951"/>
            <a:chExt cx="262802" cy="157262"/>
          </a:xfrm>
        </p:grpSpPr>
        <p:sp>
          <p:nvSpPr>
            <p:cNvPr id="234" name="Google Shape;234;p8"/>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8"/>
          <p:cNvGrpSpPr/>
          <p:nvPr/>
        </p:nvGrpSpPr>
        <p:grpSpPr>
          <a:xfrm rot="-161">
            <a:off x="7935411" y="3690027"/>
            <a:ext cx="695640" cy="769290"/>
            <a:chOff x="-836924" y="162317"/>
            <a:chExt cx="325507" cy="360003"/>
          </a:xfrm>
        </p:grpSpPr>
        <p:sp>
          <p:nvSpPr>
            <p:cNvPr id="237" name="Google Shape;237;p8"/>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8"/>
          <p:cNvSpPr txBox="1"/>
          <p:nvPr>
            <p:ph type="title"/>
          </p:nvPr>
        </p:nvSpPr>
        <p:spPr>
          <a:xfrm>
            <a:off x="713225" y="2605575"/>
            <a:ext cx="5986800" cy="1998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2" name="Shape 242"/>
        <p:cNvGrpSpPr/>
        <p:nvPr/>
      </p:nvGrpSpPr>
      <p:grpSpPr>
        <a:xfrm>
          <a:off x="0" y="0"/>
          <a:ext cx="0" cy="0"/>
          <a:chOff x="0" y="0"/>
          <a:chExt cx="0" cy="0"/>
        </a:xfrm>
      </p:grpSpPr>
      <p:sp>
        <p:nvSpPr>
          <p:cNvPr id="243" name="Google Shape;243;p9"/>
          <p:cNvSpPr/>
          <p:nvPr/>
        </p:nvSpPr>
        <p:spPr>
          <a:xfrm>
            <a:off x="7284782" y="-236421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9"/>
          <p:cNvGrpSpPr/>
          <p:nvPr/>
        </p:nvGrpSpPr>
        <p:grpSpPr>
          <a:xfrm rot="3599896">
            <a:off x="-253877" y="-316573"/>
            <a:ext cx="1316234" cy="1315759"/>
            <a:chOff x="-1200937" y="975514"/>
            <a:chExt cx="1135331" cy="1134921"/>
          </a:xfrm>
        </p:grpSpPr>
        <p:sp>
          <p:nvSpPr>
            <p:cNvPr id="245" name="Google Shape;245;p9"/>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9"/>
            <p:cNvGrpSpPr/>
            <p:nvPr/>
          </p:nvGrpSpPr>
          <p:grpSpPr>
            <a:xfrm>
              <a:off x="-1200937" y="975514"/>
              <a:ext cx="1135331" cy="1124531"/>
              <a:chOff x="-1200937" y="975514"/>
              <a:chExt cx="1135331" cy="1124531"/>
            </a:xfrm>
          </p:grpSpPr>
          <p:sp>
            <p:nvSpPr>
              <p:cNvPr id="247" name="Google Shape;247;p9"/>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9"/>
          <p:cNvGrpSpPr/>
          <p:nvPr/>
        </p:nvGrpSpPr>
        <p:grpSpPr>
          <a:xfrm rot="310226">
            <a:off x="215523" y="4232598"/>
            <a:ext cx="631186" cy="743948"/>
            <a:chOff x="2441746" y="1158751"/>
            <a:chExt cx="470875" cy="554997"/>
          </a:xfrm>
        </p:grpSpPr>
        <p:sp>
          <p:nvSpPr>
            <p:cNvPr id="259" name="Google Shape;259;p9"/>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9"/>
          <p:cNvGrpSpPr/>
          <p:nvPr/>
        </p:nvGrpSpPr>
        <p:grpSpPr>
          <a:xfrm rot="-827426">
            <a:off x="4574666" y="282680"/>
            <a:ext cx="611100" cy="591761"/>
            <a:chOff x="4865706" y="4363643"/>
            <a:chExt cx="398874" cy="386251"/>
          </a:xfrm>
        </p:grpSpPr>
        <p:sp>
          <p:nvSpPr>
            <p:cNvPr id="267" name="Google Shape;267;p9"/>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9"/>
          <p:cNvGrpSpPr/>
          <p:nvPr/>
        </p:nvGrpSpPr>
        <p:grpSpPr>
          <a:xfrm rot="-10216635">
            <a:off x="1087474" y="4718916"/>
            <a:ext cx="499988" cy="299201"/>
            <a:chOff x="1496834" y="4360951"/>
            <a:chExt cx="262802" cy="157262"/>
          </a:xfrm>
        </p:grpSpPr>
        <p:sp>
          <p:nvSpPr>
            <p:cNvPr id="274" name="Google Shape;274;p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9"/>
          <p:cNvGrpSpPr/>
          <p:nvPr/>
        </p:nvGrpSpPr>
        <p:grpSpPr>
          <a:xfrm rot="2699764">
            <a:off x="8160570" y="633371"/>
            <a:ext cx="540652" cy="323551"/>
            <a:chOff x="1496834" y="4360951"/>
            <a:chExt cx="262802" cy="157262"/>
          </a:xfrm>
        </p:grpSpPr>
        <p:sp>
          <p:nvSpPr>
            <p:cNvPr id="277" name="Google Shape;277;p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rot="-2234920">
            <a:off x="5014787" y="179539"/>
            <a:ext cx="540648" cy="323552"/>
            <a:chOff x="1496834" y="4360951"/>
            <a:chExt cx="262802" cy="157262"/>
          </a:xfrm>
        </p:grpSpPr>
        <p:sp>
          <p:nvSpPr>
            <p:cNvPr id="280" name="Google Shape;280;p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9"/>
          <p:cNvSpPr txBox="1"/>
          <p:nvPr>
            <p:ph type="title"/>
          </p:nvPr>
        </p:nvSpPr>
        <p:spPr>
          <a:xfrm>
            <a:off x="713225" y="1240200"/>
            <a:ext cx="4411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3" name="Google Shape;283;p9"/>
          <p:cNvSpPr txBox="1"/>
          <p:nvPr>
            <p:ph idx="1" type="subTitle"/>
          </p:nvPr>
        </p:nvSpPr>
        <p:spPr>
          <a:xfrm>
            <a:off x="713225" y="2221525"/>
            <a:ext cx="3471900" cy="168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284" name="Shape 284"/>
        <p:cNvGrpSpPr/>
        <p:nvPr/>
      </p:nvGrpSpPr>
      <p:grpSpPr>
        <a:xfrm>
          <a:off x="0" y="0"/>
          <a:ext cx="0" cy="0"/>
          <a:chOff x="0" y="0"/>
          <a:chExt cx="0" cy="0"/>
        </a:xfrm>
      </p:grpSpPr>
      <p:sp>
        <p:nvSpPr>
          <p:cNvPr id="285" name="Google Shape;285;p10"/>
          <p:cNvSpPr/>
          <p:nvPr/>
        </p:nvSpPr>
        <p:spPr>
          <a:xfrm>
            <a:off x="7055582" y="-3973234"/>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10"/>
          <p:cNvGrpSpPr/>
          <p:nvPr/>
        </p:nvGrpSpPr>
        <p:grpSpPr>
          <a:xfrm rot="4569748">
            <a:off x="7103144" y="-1494172"/>
            <a:ext cx="3094212" cy="3153064"/>
            <a:chOff x="-1523846" y="-382017"/>
            <a:chExt cx="1293778" cy="1318386"/>
          </a:xfrm>
        </p:grpSpPr>
        <p:sp>
          <p:nvSpPr>
            <p:cNvPr id="287" name="Google Shape;287;p10"/>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0"/>
          <p:cNvGrpSpPr/>
          <p:nvPr/>
        </p:nvGrpSpPr>
        <p:grpSpPr>
          <a:xfrm rot="9871625">
            <a:off x="-1036698" y="-1243641"/>
            <a:ext cx="2933768" cy="2347383"/>
            <a:chOff x="4519055" y="4062471"/>
            <a:chExt cx="1959145" cy="1567562"/>
          </a:xfrm>
        </p:grpSpPr>
        <p:sp>
          <p:nvSpPr>
            <p:cNvPr id="290" name="Google Shape;290;p10"/>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0"/>
          <p:cNvGrpSpPr/>
          <p:nvPr/>
        </p:nvGrpSpPr>
        <p:grpSpPr>
          <a:xfrm rot="-3769777">
            <a:off x="7951807" y="386535"/>
            <a:ext cx="450633" cy="450936"/>
            <a:chOff x="1100120" y="4881637"/>
            <a:chExt cx="283126" cy="283309"/>
          </a:xfrm>
        </p:grpSpPr>
        <p:sp>
          <p:nvSpPr>
            <p:cNvPr id="293" name="Google Shape;293;p10"/>
            <p:cNvSpPr/>
            <p:nvPr/>
          </p:nvSpPr>
          <p:spPr>
            <a:xfrm>
              <a:off x="1100120" y="4881637"/>
              <a:ext cx="283126" cy="283309"/>
            </a:xfrm>
            <a:custGeom>
              <a:rect b="b" l="l" r="r" t="t"/>
              <a:pathLst>
                <a:path extrusionOk="0" h="6217" w="6213">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1149700" y="4990550"/>
              <a:ext cx="144958" cy="127140"/>
            </a:xfrm>
            <a:custGeom>
              <a:rect b="b" l="l" r="r" t="t"/>
              <a:pathLst>
                <a:path extrusionOk="0" h="2790" w="3181">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0"/>
          <p:cNvGrpSpPr/>
          <p:nvPr/>
        </p:nvGrpSpPr>
        <p:grpSpPr>
          <a:xfrm rot="-161">
            <a:off x="82374" y="4219739"/>
            <a:ext cx="695640" cy="769290"/>
            <a:chOff x="-836924" y="162317"/>
            <a:chExt cx="325507" cy="360003"/>
          </a:xfrm>
        </p:grpSpPr>
        <p:sp>
          <p:nvSpPr>
            <p:cNvPr id="296" name="Google Shape;296;p10"/>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0"/>
          <p:cNvGrpSpPr/>
          <p:nvPr/>
        </p:nvGrpSpPr>
        <p:grpSpPr>
          <a:xfrm rot="4954591">
            <a:off x="8568091" y="2409806"/>
            <a:ext cx="540648" cy="323553"/>
            <a:chOff x="1496834" y="4360951"/>
            <a:chExt cx="262802" cy="157262"/>
          </a:xfrm>
        </p:grpSpPr>
        <p:sp>
          <p:nvSpPr>
            <p:cNvPr id="301" name="Google Shape;301;p1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0"/>
          <p:cNvSpPr txBox="1"/>
          <p:nvPr>
            <p:ph type="title"/>
          </p:nvPr>
        </p:nvSpPr>
        <p:spPr>
          <a:xfrm>
            <a:off x="713225" y="1124575"/>
            <a:ext cx="4030200" cy="28950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800"/>
              <a:buFont typeface="Montserrat Alternates"/>
              <a:buNone/>
              <a:defRPr b="1" sz="3800">
                <a:solidFill>
                  <a:schemeClr val="dk1"/>
                </a:solidFill>
                <a:latin typeface="Montserrat Alternates"/>
                <a:ea typeface="Montserrat Alternates"/>
                <a:cs typeface="Montserrat Alternates"/>
                <a:sym typeface="Montserrat Alternat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p14:dur="10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3.jpg"/><Relationship Id="rId5"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1.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14.png"/><Relationship Id="rId8"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rive.google.com/file/d/17A-l5zRkhT_kz2K158j788Z1nPBBf0Po/view" TargetMode="Externa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9.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27"/>
          <p:cNvSpPr txBox="1"/>
          <p:nvPr>
            <p:ph type="ctrTitle"/>
          </p:nvPr>
        </p:nvSpPr>
        <p:spPr>
          <a:xfrm>
            <a:off x="3793950" y="722875"/>
            <a:ext cx="4657200" cy="245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Demo 1 Presentation</a:t>
            </a:r>
            <a:endParaRPr/>
          </a:p>
        </p:txBody>
      </p:sp>
      <p:sp>
        <p:nvSpPr>
          <p:cNvPr id="877" name="Google Shape;877;p27"/>
          <p:cNvSpPr txBox="1"/>
          <p:nvPr>
            <p:ph idx="1" type="subTitle"/>
          </p:nvPr>
        </p:nvSpPr>
        <p:spPr>
          <a:xfrm>
            <a:off x="5534025" y="3138925"/>
            <a:ext cx="29175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Group 13 - FarmFriend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36"/>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088" name="Google Shape;1088;p36"/>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 Proposition</a:t>
            </a:r>
            <a:endParaRPr/>
          </a:p>
        </p:txBody>
      </p:sp>
      <p:sp>
        <p:nvSpPr>
          <p:cNvPr id="1089" name="Google Shape;1089;p36"/>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090" name="Google Shape;1090;p36"/>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is there a market?</a:t>
            </a:r>
            <a:endParaRPr/>
          </a:p>
        </p:txBody>
      </p:sp>
      <p:sp>
        <p:nvSpPr>
          <p:cNvPr id="1091" name="Google Shape;1091;p36"/>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 name="Google Shape;1092;p36"/>
          <p:cNvGrpSpPr/>
          <p:nvPr/>
        </p:nvGrpSpPr>
        <p:grpSpPr>
          <a:xfrm rot="-907878">
            <a:off x="6964030" y="4410956"/>
            <a:ext cx="2933857" cy="2347454"/>
            <a:chOff x="4519055" y="4062471"/>
            <a:chExt cx="1959145" cy="1567562"/>
          </a:xfrm>
        </p:grpSpPr>
        <p:sp>
          <p:nvSpPr>
            <p:cNvPr id="1093" name="Google Shape;1093;p36"/>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6"/>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36"/>
          <p:cNvGrpSpPr/>
          <p:nvPr/>
        </p:nvGrpSpPr>
        <p:grpSpPr>
          <a:xfrm rot="-827426">
            <a:off x="7914516" y="3130743"/>
            <a:ext cx="611100" cy="591761"/>
            <a:chOff x="4865706" y="4363643"/>
            <a:chExt cx="398874" cy="386251"/>
          </a:xfrm>
        </p:grpSpPr>
        <p:sp>
          <p:nvSpPr>
            <p:cNvPr id="1096" name="Google Shape;1096;p36"/>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6"/>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6"/>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6"/>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36"/>
          <p:cNvGrpSpPr/>
          <p:nvPr/>
        </p:nvGrpSpPr>
        <p:grpSpPr>
          <a:xfrm rot="7120975">
            <a:off x="8432237" y="2891611"/>
            <a:ext cx="540649" cy="323542"/>
            <a:chOff x="1496834" y="4360951"/>
            <a:chExt cx="262802" cy="157262"/>
          </a:xfrm>
        </p:grpSpPr>
        <p:sp>
          <p:nvSpPr>
            <p:cNvPr id="1103" name="Google Shape;1103;p3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37"/>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would use it?</a:t>
            </a:r>
            <a:endParaRPr/>
          </a:p>
        </p:txBody>
      </p:sp>
      <p:sp>
        <p:nvSpPr>
          <p:cNvPr id="1110" name="Google Shape;1110;p37"/>
          <p:cNvSpPr txBox="1"/>
          <p:nvPr/>
        </p:nvSpPr>
        <p:spPr>
          <a:xfrm>
            <a:off x="1433358" y="1983888"/>
            <a:ext cx="19782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Farmers</a:t>
            </a:r>
            <a:endParaRPr b="1" sz="2800">
              <a:solidFill>
                <a:srgbClr val="648C6E"/>
              </a:solidFill>
              <a:latin typeface="Montserrat Alternates"/>
              <a:ea typeface="Montserrat Alternates"/>
              <a:cs typeface="Montserrat Alternates"/>
              <a:sym typeface="Montserrat Alternates"/>
            </a:endParaRPr>
          </a:p>
        </p:txBody>
      </p:sp>
      <p:sp>
        <p:nvSpPr>
          <p:cNvPr id="1111" name="Google Shape;1111;p37"/>
          <p:cNvSpPr txBox="1"/>
          <p:nvPr/>
        </p:nvSpPr>
        <p:spPr>
          <a:xfrm>
            <a:off x="1305350" y="2494213"/>
            <a:ext cx="21063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Our primary user, monitoring soil health</a:t>
            </a:r>
            <a:endParaRPr>
              <a:solidFill>
                <a:srgbClr val="6B5E51"/>
              </a:solidFill>
              <a:latin typeface="Open Sans"/>
              <a:ea typeface="Open Sans"/>
              <a:cs typeface="Open Sans"/>
              <a:sym typeface="Open Sans"/>
            </a:endParaRPr>
          </a:p>
        </p:txBody>
      </p:sp>
      <p:sp>
        <p:nvSpPr>
          <p:cNvPr id="1112" name="Google Shape;1112;p37"/>
          <p:cNvSpPr/>
          <p:nvPr/>
        </p:nvSpPr>
        <p:spPr>
          <a:xfrm>
            <a:off x="3390500" y="2106663"/>
            <a:ext cx="899700" cy="899700"/>
          </a:xfrm>
          <a:prstGeom prst="ellipse">
            <a:avLst/>
          </a:prstGeom>
          <a:solidFill>
            <a:srgbClr val="648C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sp>
        <p:nvSpPr>
          <p:cNvPr id="1113" name="Google Shape;1113;p37"/>
          <p:cNvSpPr txBox="1"/>
          <p:nvPr/>
        </p:nvSpPr>
        <p:spPr>
          <a:xfrm>
            <a:off x="5136258" y="2155075"/>
            <a:ext cx="19782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BF7B36"/>
                </a:solidFill>
                <a:latin typeface="Montserrat Alternates"/>
                <a:ea typeface="Montserrat Alternates"/>
                <a:cs typeface="Montserrat Alternates"/>
                <a:sym typeface="Montserrat Alternates"/>
              </a:rPr>
              <a:t>Nutrient</a:t>
            </a:r>
            <a:r>
              <a:rPr b="1" lang="en" sz="2800">
                <a:solidFill>
                  <a:srgbClr val="BF7B36"/>
                </a:solidFill>
                <a:latin typeface="Montserrat Alternates"/>
                <a:ea typeface="Montserrat Alternates"/>
                <a:cs typeface="Montserrat Alternates"/>
                <a:sym typeface="Montserrat Alternates"/>
              </a:rPr>
              <a:t> providers</a:t>
            </a:r>
            <a:endParaRPr b="1" sz="2800">
              <a:solidFill>
                <a:srgbClr val="BF7B36"/>
              </a:solidFill>
              <a:latin typeface="Montserrat Alternates"/>
              <a:ea typeface="Montserrat Alternates"/>
              <a:cs typeface="Montserrat Alternates"/>
              <a:sym typeface="Montserrat Alternates"/>
            </a:endParaRPr>
          </a:p>
        </p:txBody>
      </p:sp>
      <p:sp>
        <p:nvSpPr>
          <p:cNvPr id="1114" name="Google Shape;1114;p37"/>
          <p:cNvSpPr txBox="1"/>
          <p:nvPr/>
        </p:nvSpPr>
        <p:spPr>
          <a:xfrm>
            <a:off x="5008250" y="2728200"/>
            <a:ext cx="21063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Reactive element fitted with </a:t>
            </a:r>
            <a:r>
              <a:rPr lang="en">
                <a:solidFill>
                  <a:srgbClr val="6B5E51"/>
                </a:solidFill>
                <a:latin typeface="Open Sans"/>
                <a:ea typeface="Open Sans"/>
                <a:cs typeface="Open Sans"/>
                <a:sym typeface="Open Sans"/>
              </a:rPr>
              <a:t>nutrients</a:t>
            </a:r>
            <a:endParaRPr>
              <a:solidFill>
                <a:srgbClr val="6B5E51"/>
              </a:solidFill>
              <a:latin typeface="Open Sans"/>
              <a:ea typeface="Open Sans"/>
              <a:cs typeface="Open Sans"/>
              <a:sym typeface="Open Sans"/>
            </a:endParaRPr>
          </a:p>
        </p:txBody>
      </p:sp>
      <p:sp>
        <p:nvSpPr>
          <p:cNvPr id="1115" name="Google Shape;1115;p37"/>
          <p:cNvSpPr/>
          <p:nvPr/>
        </p:nvSpPr>
        <p:spPr>
          <a:xfrm>
            <a:off x="7093400" y="2277850"/>
            <a:ext cx="899700" cy="899700"/>
          </a:xfrm>
          <a:prstGeom prst="ellipse">
            <a:avLst/>
          </a:prstGeom>
          <a:solidFill>
            <a:srgbClr val="BF7B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grpSp>
        <p:nvGrpSpPr>
          <p:cNvPr id="1116" name="Google Shape;1116;p37"/>
          <p:cNvGrpSpPr/>
          <p:nvPr/>
        </p:nvGrpSpPr>
        <p:grpSpPr>
          <a:xfrm>
            <a:off x="7317996" y="2487742"/>
            <a:ext cx="450507" cy="447589"/>
            <a:chOff x="-15296200" y="3326900"/>
            <a:chExt cx="304850" cy="302875"/>
          </a:xfrm>
        </p:grpSpPr>
        <p:sp>
          <p:nvSpPr>
            <p:cNvPr id="1117" name="Google Shape;1117;p3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7"/>
          <p:cNvGrpSpPr/>
          <p:nvPr/>
        </p:nvGrpSpPr>
        <p:grpSpPr>
          <a:xfrm>
            <a:off x="3637988" y="2332715"/>
            <a:ext cx="404715" cy="447585"/>
            <a:chOff x="-57956275" y="3197925"/>
            <a:chExt cx="319000" cy="319225"/>
          </a:xfrm>
        </p:grpSpPr>
        <p:sp>
          <p:nvSpPr>
            <p:cNvPr id="1123" name="Google Shape;1123;p3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38"/>
          <p:cNvSpPr txBox="1"/>
          <p:nvPr>
            <p:ph idx="1" type="body"/>
          </p:nvPr>
        </p:nvSpPr>
        <p:spPr>
          <a:xfrm>
            <a:off x="713225" y="1152475"/>
            <a:ext cx="77178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Recommending preventive measures to decrease the chances of crop damage.</a:t>
            </a:r>
            <a:br>
              <a:rPr lang="en"/>
            </a:br>
            <a:endParaRPr/>
          </a:p>
          <a:p>
            <a:pPr indent="-342900" lvl="0" marL="457200" rtl="0" algn="l">
              <a:spcBef>
                <a:spcPts val="0"/>
              </a:spcBef>
              <a:spcAft>
                <a:spcPts val="0"/>
              </a:spcAft>
              <a:buSzPts val="1800"/>
              <a:buChar char="●"/>
            </a:pPr>
            <a:r>
              <a:rPr b="1" lang="en"/>
              <a:t>Optimising the productivity</a:t>
            </a:r>
            <a:r>
              <a:rPr lang="en"/>
              <a:t> of individual plants through smart precision farming.</a:t>
            </a:r>
            <a:br>
              <a:rPr lang="en"/>
            </a:br>
            <a:endParaRPr/>
          </a:p>
          <a:p>
            <a:pPr indent="-342900" lvl="0" marL="457200" rtl="0" algn="l">
              <a:spcBef>
                <a:spcPts val="0"/>
              </a:spcBef>
              <a:spcAft>
                <a:spcPts val="0"/>
              </a:spcAft>
              <a:buSzPts val="1800"/>
              <a:buChar char="●"/>
            </a:pPr>
            <a:r>
              <a:rPr lang="en"/>
              <a:t>Farmers can use </a:t>
            </a:r>
            <a:r>
              <a:rPr lang="en"/>
              <a:t>data such as moisture levels, soil quality and weather conditions to suggest a practical plan for harvesting.</a:t>
            </a:r>
            <a:endParaRPr/>
          </a:p>
        </p:txBody>
      </p:sp>
      <p:sp>
        <p:nvSpPr>
          <p:cNvPr id="1135" name="Google Shape;1135;p38"/>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farmers benefit?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39"/>
          <p:cNvSpPr txBox="1"/>
          <p:nvPr>
            <p:ph idx="4294967295" type="body"/>
          </p:nvPr>
        </p:nvSpPr>
        <p:spPr>
          <a:xfrm>
            <a:off x="713225" y="1152475"/>
            <a:ext cx="7717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can help prevent water wastage by showing the farmer exactly where moisture levels are low.</a:t>
            </a:r>
            <a:endParaRPr/>
          </a:p>
        </p:txBody>
      </p:sp>
      <p:sp>
        <p:nvSpPr>
          <p:cNvPr id="1141" name="Google Shape;1141;p39"/>
          <p:cNvSpPr txBox="1"/>
          <p:nvPr>
            <p:ph idx="9"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Wider societal benefits</a:t>
            </a:r>
            <a:endParaRPr/>
          </a:p>
        </p:txBody>
      </p:sp>
      <p:sp>
        <p:nvSpPr>
          <p:cNvPr id="1142" name="Google Shape;1142;p39"/>
          <p:cNvSpPr txBox="1"/>
          <p:nvPr/>
        </p:nvSpPr>
        <p:spPr>
          <a:xfrm>
            <a:off x="1557675" y="4320550"/>
            <a:ext cx="2927100" cy="7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B5E51"/>
                </a:solidFill>
                <a:latin typeface="Open Sans"/>
                <a:ea typeface="Open Sans"/>
                <a:cs typeface="Open Sans"/>
                <a:sym typeface="Open Sans"/>
              </a:rPr>
              <a:t>Agriculture accounts (on average) for 70 percent of all freshwater withdrawals globally</a:t>
            </a:r>
            <a:endParaRPr>
              <a:solidFill>
                <a:srgbClr val="6B5E51"/>
              </a:solidFill>
              <a:latin typeface="Open Sans"/>
              <a:ea typeface="Open Sans"/>
              <a:cs typeface="Open Sans"/>
              <a:sym typeface="Open Sans"/>
            </a:endParaRPr>
          </a:p>
        </p:txBody>
      </p:sp>
      <p:sp>
        <p:nvSpPr>
          <p:cNvPr id="1143" name="Google Shape;1143;p39"/>
          <p:cNvSpPr txBox="1"/>
          <p:nvPr/>
        </p:nvSpPr>
        <p:spPr>
          <a:xfrm>
            <a:off x="1432226" y="3692775"/>
            <a:ext cx="33348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C49734"/>
                </a:solidFill>
                <a:latin typeface="Montserrat Alternates"/>
                <a:ea typeface="Montserrat Alternates"/>
                <a:cs typeface="Montserrat Alternates"/>
                <a:sym typeface="Montserrat Alternates"/>
              </a:rPr>
              <a:t>Water used for agriculture</a:t>
            </a:r>
            <a:endParaRPr b="1" sz="2800">
              <a:solidFill>
                <a:srgbClr val="C49734"/>
              </a:solidFill>
              <a:latin typeface="Montserrat Alternates"/>
              <a:ea typeface="Montserrat Alternates"/>
              <a:cs typeface="Montserrat Alternates"/>
              <a:sym typeface="Montserrat Alternates"/>
            </a:endParaRPr>
          </a:p>
        </p:txBody>
      </p:sp>
      <p:sp>
        <p:nvSpPr>
          <p:cNvPr id="1144" name="Google Shape;1144;p39"/>
          <p:cNvSpPr txBox="1"/>
          <p:nvPr/>
        </p:nvSpPr>
        <p:spPr>
          <a:xfrm>
            <a:off x="2021161" y="1880700"/>
            <a:ext cx="1824900" cy="35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C49734"/>
                </a:solidFill>
                <a:latin typeface="Montserrat Alternates"/>
                <a:ea typeface="Montserrat Alternates"/>
                <a:cs typeface="Montserrat Alternates"/>
                <a:sym typeface="Montserrat Alternates"/>
              </a:rPr>
              <a:t>70%</a:t>
            </a:r>
            <a:endParaRPr b="1" sz="2800">
              <a:solidFill>
                <a:srgbClr val="C49734"/>
              </a:solidFill>
              <a:latin typeface="Montserrat Alternates"/>
              <a:ea typeface="Montserrat Alternates"/>
              <a:cs typeface="Montserrat Alternates"/>
              <a:sym typeface="Montserrat Alternates"/>
            </a:endParaRPr>
          </a:p>
        </p:txBody>
      </p:sp>
      <p:sp>
        <p:nvSpPr>
          <p:cNvPr id="1145" name="Google Shape;1145;p39"/>
          <p:cNvSpPr/>
          <p:nvPr/>
        </p:nvSpPr>
        <p:spPr>
          <a:xfrm>
            <a:off x="2467257" y="2564608"/>
            <a:ext cx="932700" cy="932700"/>
          </a:xfrm>
          <a:prstGeom prst="ellipse">
            <a:avLst/>
          </a:pr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a:off x="2467257" y="2564608"/>
            <a:ext cx="932700" cy="932700"/>
          </a:xfrm>
          <a:prstGeom prst="pie">
            <a:avLst>
              <a:gd fmla="val 9443962" name="adj1"/>
              <a:gd fmla="val 16200000" name="adj2"/>
            </a:avLst>
          </a:pr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7" name="Google Shape;1147;p39"/>
          <p:cNvCxnSpPr>
            <a:stCxn id="1144" idx="2"/>
            <a:endCxn id="1145" idx="7"/>
          </p:cNvCxnSpPr>
          <p:nvPr/>
        </p:nvCxnSpPr>
        <p:spPr>
          <a:xfrm flipH="1" rot="-5400000">
            <a:off x="2864461" y="2302350"/>
            <a:ext cx="468000" cy="329700"/>
          </a:xfrm>
          <a:prstGeom prst="curvedConnector3">
            <a:avLst>
              <a:gd fmla="val 35407" name="adj1"/>
            </a:avLst>
          </a:prstGeom>
          <a:noFill/>
          <a:ln cap="flat" cmpd="sng" w="19050">
            <a:solidFill>
              <a:srgbClr val="C49734"/>
            </a:solidFill>
            <a:prstDash val="solid"/>
            <a:round/>
            <a:headEnd len="med" w="med" type="none"/>
            <a:tailEnd len="med" w="med" type="none"/>
          </a:ln>
        </p:spPr>
      </p:cxnSp>
      <p:cxnSp>
        <p:nvCxnSpPr>
          <p:cNvPr id="1148" name="Google Shape;1148;p39"/>
          <p:cNvCxnSpPr>
            <a:stCxn id="1144" idx="2"/>
            <a:endCxn id="1146" idx="2"/>
          </p:cNvCxnSpPr>
          <p:nvPr/>
        </p:nvCxnSpPr>
        <p:spPr>
          <a:xfrm rot="5400000">
            <a:off x="2301511" y="2398800"/>
            <a:ext cx="797700" cy="466500"/>
          </a:xfrm>
          <a:prstGeom prst="curvedConnector4">
            <a:avLst>
              <a:gd fmla="val 20773" name="adj1"/>
              <a:gd fmla="val 151014" name="adj2"/>
            </a:avLst>
          </a:prstGeom>
          <a:noFill/>
          <a:ln cap="flat" cmpd="sng" w="19050">
            <a:solidFill>
              <a:srgbClr val="C49734"/>
            </a:solidFill>
            <a:prstDash val="solid"/>
            <a:round/>
            <a:headEnd len="med" w="med" type="none"/>
            <a:tailEnd len="med" w="med" type="none"/>
          </a:ln>
        </p:spPr>
      </p:cxnSp>
      <p:sp>
        <p:nvSpPr>
          <p:cNvPr id="1149" name="Google Shape;1149;p39"/>
          <p:cNvSpPr txBox="1"/>
          <p:nvPr/>
        </p:nvSpPr>
        <p:spPr>
          <a:xfrm>
            <a:off x="5530531" y="1937050"/>
            <a:ext cx="1824900" cy="35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BF7B36"/>
                </a:solidFill>
                <a:latin typeface="Montserrat Alternates"/>
                <a:ea typeface="Montserrat Alternates"/>
                <a:cs typeface="Montserrat Alternates"/>
                <a:sym typeface="Montserrat Alternates"/>
              </a:rPr>
              <a:t>70%</a:t>
            </a:r>
            <a:endParaRPr b="1" sz="2800">
              <a:solidFill>
                <a:srgbClr val="BF7B36"/>
              </a:solidFill>
              <a:latin typeface="Montserrat Alternates"/>
              <a:ea typeface="Montserrat Alternates"/>
              <a:cs typeface="Montserrat Alternates"/>
              <a:sym typeface="Montserrat Alternates"/>
            </a:endParaRPr>
          </a:p>
        </p:txBody>
      </p:sp>
      <p:sp>
        <p:nvSpPr>
          <p:cNvPr id="1150" name="Google Shape;1150;p39"/>
          <p:cNvSpPr txBox="1"/>
          <p:nvPr/>
        </p:nvSpPr>
        <p:spPr>
          <a:xfrm>
            <a:off x="5267575" y="3749125"/>
            <a:ext cx="23508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BF7B36"/>
                </a:solidFill>
                <a:latin typeface="Montserrat Alternates"/>
                <a:ea typeface="Montserrat Alternates"/>
                <a:cs typeface="Montserrat Alternates"/>
                <a:sym typeface="Montserrat Alternates"/>
              </a:rPr>
              <a:t>More food needed</a:t>
            </a:r>
            <a:endParaRPr b="1" sz="2800">
              <a:solidFill>
                <a:srgbClr val="BF7B36"/>
              </a:solidFill>
              <a:latin typeface="Montserrat Alternates"/>
              <a:ea typeface="Montserrat Alternates"/>
              <a:cs typeface="Montserrat Alternates"/>
              <a:sym typeface="Montserrat Alternates"/>
            </a:endParaRPr>
          </a:p>
        </p:txBody>
      </p:sp>
      <p:sp>
        <p:nvSpPr>
          <p:cNvPr id="1151" name="Google Shape;1151;p39"/>
          <p:cNvSpPr txBox="1"/>
          <p:nvPr/>
        </p:nvSpPr>
        <p:spPr>
          <a:xfrm>
            <a:off x="5371675" y="4320550"/>
            <a:ext cx="2142600" cy="7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B5E51"/>
                </a:solidFill>
                <a:latin typeface="Open Sans"/>
                <a:ea typeface="Open Sans"/>
                <a:cs typeface="Open Sans"/>
                <a:sym typeface="Open Sans"/>
              </a:rPr>
              <a:t>More food needed by 2050 to feed a growing population</a:t>
            </a:r>
            <a:endParaRPr>
              <a:solidFill>
                <a:srgbClr val="6B5E51"/>
              </a:solidFill>
              <a:latin typeface="Open Sans"/>
              <a:ea typeface="Open Sans"/>
              <a:cs typeface="Open Sans"/>
              <a:sym typeface="Open Sans"/>
            </a:endParaRPr>
          </a:p>
        </p:txBody>
      </p:sp>
      <p:sp>
        <p:nvSpPr>
          <p:cNvPr id="1152" name="Google Shape;1152;p39"/>
          <p:cNvSpPr/>
          <p:nvPr/>
        </p:nvSpPr>
        <p:spPr>
          <a:xfrm>
            <a:off x="5976625" y="2620958"/>
            <a:ext cx="932700" cy="932700"/>
          </a:xfrm>
          <a:prstGeom prst="ellipse">
            <a:avLst/>
          </a:prstGeom>
          <a:solidFill>
            <a:srgbClr val="BF7B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a:off x="5976625" y="2620958"/>
            <a:ext cx="932700" cy="932700"/>
          </a:xfrm>
          <a:prstGeom prst="pie">
            <a:avLst>
              <a:gd fmla="val 9677945" name="adj1"/>
              <a:gd fmla="val 16200000" name="adj2"/>
            </a:avLst>
          </a:pr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4" name="Google Shape;1154;p39"/>
          <p:cNvCxnSpPr>
            <a:endCxn id="1152" idx="6"/>
          </p:cNvCxnSpPr>
          <p:nvPr/>
        </p:nvCxnSpPr>
        <p:spPr>
          <a:xfrm flipH="1" rot="-5400000">
            <a:off x="6315475" y="2493458"/>
            <a:ext cx="721500" cy="466200"/>
          </a:xfrm>
          <a:prstGeom prst="curvedConnector4">
            <a:avLst>
              <a:gd fmla="val 17682" name="adj1"/>
              <a:gd fmla="val 151078" name="adj2"/>
            </a:avLst>
          </a:prstGeom>
          <a:noFill/>
          <a:ln cap="flat" cmpd="sng" w="19050">
            <a:solidFill>
              <a:srgbClr val="BF7B36"/>
            </a:solidFill>
            <a:prstDash val="solid"/>
            <a:round/>
            <a:headEnd len="med" w="med" type="none"/>
            <a:tailEnd len="med" w="med" type="none"/>
          </a:ln>
        </p:spPr>
      </p:cxnSp>
      <p:cxnSp>
        <p:nvCxnSpPr>
          <p:cNvPr id="1155" name="Google Shape;1155;p39"/>
          <p:cNvCxnSpPr>
            <a:endCxn id="1152" idx="7"/>
          </p:cNvCxnSpPr>
          <p:nvPr/>
        </p:nvCxnSpPr>
        <p:spPr>
          <a:xfrm flipH="1" rot="-5400000">
            <a:off x="6411984" y="2396799"/>
            <a:ext cx="391800" cy="329700"/>
          </a:xfrm>
          <a:prstGeom prst="curvedConnector3">
            <a:avLst>
              <a:gd fmla="val 32569" name="adj1"/>
            </a:avLst>
          </a:prstGeom>
          <a:noFill/>
          <a:ln cap="flat" cmpd="sng" w="19050">
            <a:solidFill>
              <a:srgbClr val="BF7B36"/>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40"/>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914400" rtl="0" algn="r">
              <a:spcBef>
                <a:spcPts val="0"/>
              </a:spcBef>
              <a:spcAft>
                <a:spcPts val="1200"/>
              </a:spcAft>
              <a:buNone/>
            </a:pPr>
            <a:r>
              <a:rPr lang="en"/>
              <a:t>			</a:t>
            </a:r>
            <a:endParaRPr/>
          </a:p>
        </p:txBody>
      </p:sp>
      <p:pic>
        <p:nvPicPr>
          <p:cNvPr id="1161" name="Google Shape;1161;p40"/>
          <p:cNvPicPr preferRelativeResize="0"/>
          <p:nvPr/>
        </p:nvPicPr>
        <p:blipFill>
          <a:blip r:embed="rId3">
            <a:alphaModFix/>
          </a:blip>
          <a:stretch>
            <a:fillRect/>
          </a:stretch>
        </p:blipFill>
        <p:spPr>
          <a:xfrm>
            <a:off x="1087699" y="547968"/>
            <a:ext cx="6968625" cy="40475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41"/>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Agriculture margins make tech investment tough.”</a:t>
            </a:r>
            <a:endParaRPr/>
          </a:p>
          <a:p>
            <a:pPr indent="0" lvl="0" marL="0" rtl="0" algn="l">
              <a:spcBef>
                <a:spcPts val="1200"/>
              </a:spcBef>
              <a:spcAft>
                <a:spcPts val="0"/>
              </a:spcAft>
              <a:buNone/>
            </a:pPr>
            <a:r>
              <a:rPr lang="en"/>
              <a:t>How can farmers maintain IoT themselves?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167" name="Google Shape;1167;p41"/>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not IoT?</a:t>
            </a:r>
            <a:endParaRPr/>
          </a:p>
        </p:txBody>
      </p:sp>
      <p:grpSp>
        <p:nvGrpSpPr>
          <p:cNvPr id="1168" name="Google Shape;1168;p41"/>
          <p:cNvGrpSpPr/>
          <p:nvPr/>
        </p:nvGrpSpPr>
        <p:grpSpPr>
          <a:xfrm>
            <a:off x="1239531" y="2494538"/>
            <a:ext cx="2933519" cy="1185175"/>
            <a:chOff x="1302306" y="2183675"/>
            <a:chExt cx="2933519" cy="1185175"/>
          </a:xfrm>
        </p:grpSpPr>
        <p:sp>
          <p:nvSpPr>
            <p:cNvPr id="1169" name="Google Shape;1169;p41"/>
            <p:cNvSpPr txBox="1"/>
            <p:nvPr/>
          </p:nvSpPr>
          <p:spPr>
            <a:xfrm>
              <a:off x="1372025" y="2841150"/>
              <a:ext cx="22416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$500 /acre</a:t>
              </a:r>
              <a:endParaRPr b="1" sz="2800">
                <a:solidFill>
                  <a:srgbClr val="648C6E"/>
                </a:solidFill>
                <a:latin typeface="Montserrat Alternates"/>
                <a:ea typeface="Montserrat Alternates"/>
                <a:cs typeface="Montserrat Alternates"/>
                <a:sym typeface="Montserrat Alternates"/>
              </a:endParaRPr>
            </a:p>
          </p:txBody>
        </p:sp>
        <p:sp>
          <p:nvSpPr>
            <p:cNvPr id="1170" name="Google Shape;1170;p41"/>
            <p:cNvSpPr txBox="1"/>
            <p:nvPr/>
          </p:nvSpPr>
          <p:spPr>
            <a:xfrm>
              <a:off x="1302306" y="2239050"/>
              <a:ext cx="19782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Average cost of IoT </a:t>
              </a:r>
              <a:r>
                <a:rPr lang="en">
                  <a:solidFill>
                    <a:srgbClr val="6B5E51"/>
                  </a:solidFill>
                  <a:latin typeface="Open Sans"/>
                  <a:ea typeface="Open Sans"/>
                  <a:cs typeface="Open Sans"/>
                  <a:sym typeface="Open Sans"/>
                </a:rPr>
                <a:t>infrastructure</a:t>
              </a:r>
              <a:r>
                <a:rPr lang="en">
                  <a:solidFill>
                    <a:srgbClr val="6B5E51"/>
                  </a:solidFill>
                  <a:latin typeface="Open Sans"/>
                  <a:ea typeface="Open Sans"/>
                  <a:cs typeface="Open Sans"/>
                  <a:sym typeface="Open Sans"/>
                </a:rPr>
                <a:t> </a:t>
              </a:r>
              <a:endParaRPr>
                <a:solidFill>
                  <a:srgbClr val="6B5E51"/>
                </a:solidFill>
                <a:latin typeface="Open Sans"/>
                <a:ea typeface="Open Sans"/>
                <a:cs typeface="Open Sans"/>
                <a:sym typeface="Open Sans"/>
              </a:endParaRPr>
            </a:p>
          </p:txBody>
        </p:sp>
        <p:sp>
          <p:nvSpPr>
            <p:cNvPr id="1171" name="Google Shape;1171;p41"/>
            <p:cNvSpPr/>
            <p:nvPr/>
          </p:nvSpPr>
          <p:spPr>
            <a:xfrm>
              <a:off x="3336125" y="2183675"/>
              <a:ext cx="899700" cy="899700"/>
            </a:xfrm>
            <a:prstGeom prst="ellipse">
              <a:avLst/>
            </a:prstGeom>
            <a:solidFill>
              <a:srgbClr val="648C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grpSp>
          <p:nvGrpSpPr>
            <p:cNvPr id="1172" name="Google Shape;1172;p41"/>
            <p:cNvGrpSpPr/>
            <p:nvPr/>
          </p:nvGrpSpPr>
          <p:grpSpPr>
            <a:xfrm>
              <a:off x="3560721" y="2393567"/>
              <a:ext cx="450507" cy="447589"/>
              <a:chOff x="-15296200" y="3326900"/>
              <a:chExt cx="304850" cy="302875"/>
            </a:xfrm>
          </p:grpSpPr>
          <p:sp>
            <p:nvSpPr>
              <p:cNvPr id="1173" name="Google Shape;1173;p4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8" name="Google Shape;1178;p41"/>
          <p:cNvGrpSpPr/>
          <p:nvPr/>
        </p:nvGrpSpPr>
        <p:grpSpPr>
          <a:xfrm>
            <a:off x="4173056" y="2494525"/>
            <a:ext cx="2933519" cy="1185175"/>
            <a:chOff x="5068006" y="2318238"/>
            <a:chExt cx="2933519" cy="1185175"/>
          </a:xfrm>
        </p:grpSpPr>
        <p:grpSp>
          <p:nvGrpSpPr>
            <p:cNvPr id="1179" name="Google Shape;1179;p41"/>
            <p:cNvGrpSpPr/>
            <p:nvPr/>
          </p:nvGrpSpPr>
          <p:grpSpPr>
            <a:xfrm>
              <a:off x="5068006" y="2318238"/>
              <a:ext cx="2933519" cy="1185175"/>
              <a:chOff x="1302306" y="2183675"/>
              <a:chExt cx="2933519" cy="1185175"/>
            </a:xfrm>
          </p:grpSpPr>
          <p:sp>
            <p:nvSpPr>
              <p:cNvPr id="1180" name="Google Shape;1180;p41"/>
              <p:cNvSpPr txBox="1"/>
              <p:nvPr/>
            </p:nvSpPr>
            <p:spPr>
              <a:xfrm>
                <a:off x="1372025" y="2841150"/>
                <a:ext cx="22416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2800">
                  <a:solidFill>
                    <a:srgbClr val="BF7B36"/>
                  </a:solidFill>
                  <a:latin typeface="Montserrat Alternates"/>
                  <a:ea typeface="Montserrat Alternates"/>
                  <a:cs typeface="Montserrat Alternates"/>
                  <a:sym typeface="Montserrat Alternates"/>
                </a:endParaRPr>
              </a:p>
            </p:txBody>
          </p:sp>
          <p:sp>
            <p:nvSpPr>
              <p:cNvPr id="1181" name="Google Shape;1181;p41"/>
              <p:cNvSpPr txBox="1"/>
              <p:nvPr/>
            </p:nvSpPr>
            <p:spPr>
              <a:xfrm>
                <a:off x="1302306" y="2345600"/>
                <a:ext cx="19782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IoT is complex</a:t>
                </a:r>
                <a:r>
                  <a:rPr lang="en">
                    <a:solidFill>
                      <a:srgbClr val="6B5E51"/>
                    </a:solidFill>
                    <a:latin typeface="Open Sans"/>
                    <a:ea typeface="Open Sans"/>
                    <a:cs typeface="Open Sans"/>
                    <a:sym typeface="Open Sans"/>
                  </a:rPr>
                  <a:t> </a:t>
                </a:r>
                <a:endParaRPr>
                  <a:solidFill>
                    <a:srgbClr val="6B5E51"/>
                  </a:solidFill>
                  <a:latin typeface="Open Sans"/>
                  <a:ea typeface="Open Sans"/>
                  <a:cs typeface="Open Sans"/>
                  <a:sym typeface="Open Sans"/>
                </a:endParaRPr>
              </a:p>
            </p:txBody>
          </p:sp>
          <p:sp>
            <p:nvSpPr>
              <p:cNvPr id="1182" name="Google Shape;1182;p41"/>
              <p:cNvSpPr/>
              <p:nvPr/>
            </p:nvSpPr>
            <p:spPr>
              <a:xfrm>
                <a:off x="3336125" y="2183675"/>
                <a:ext cx="899700" cy="899700"/>
              </a:xfrm>
              <a:prstGeom prst="ellipse">
                <a:avLst/>
              </a:prstGeom>
              <a:solidFill>
                <a:srgbClr val="BF7B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grpSp>
        <p:grpSp>
          <p:nvGrpSpPr>
            <p:cNvPr id="1183" name="Google Shape;1183;p41"/>
            <p:cNvGrpSpPr/>
            <p:nvPr/>
          </p:nvGrpSpPr>
          <p:grpSpPr>
            <a:xfrm>
              <a:off x="7362906" y="2605041"/>
              <a:ext cx="355526" cy="354586"/>
              <a:chOff x="-33646250" y="3586425"/>
              <a:chExt cx="293000" cy="292225"/>
            </a:xfrm>
          </p:grpSpPr>
          <p:sp>
            <p:nvSpPr>
              <p:cNvPr id="1184" name="Google Shape;1184;p4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42"/>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191" name="Google Shape;1191;p42"/>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Overview</a:t>
            </a:r>
            <a:endParaRPr/>
          </a:p>
        </p:txBody>
      </p:sp>
      <p:sp>
        <p:nvSpPr>
          <p:cNvPr id="1192" name="Google Shape;1192;p42"/>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193" name="Google Shape;1193;p42"/>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does it work?</a:t>
            </a:r>
            <a:endParaRPr/>
          </a:p>
        </p:txBody>
      </p:sp>
      <p:sp>
        <p:nvSpPr>
          <p:cNvPr id="1194" name="Google Shape;1194;p42"/>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42"/>
          <p:cNvGrpSpPr/>
          <p:nvPr/>
        </p:nvGrpSpPr>
        <p:grpSpPr>
          <a:xfrm rot="-907878">
            <a:off x="6964030" y="4410956"/>
            <a:ext cx="2933857" cy="2347454"/>
            <a:chOff x="4519055" y="4062471"/>
            <a:chExt cx="1959145" cy="1567562"/>
          </a:xfrm>
        </p:grpSpPr>
        <p:sp>
          <p:nvSpPr>
            <p:cNvPr id="1196" name="Google Shape;1196;p42"/>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42"/>
          <p:cNvGrpSpPr/>
          <p:nvPr/>
        </p:nvGrpSpPr>
        <p:grpSpPr>
          <a:xfrm rot="-827426">
            <a:off x="7914516" y="3130743"/>
            <a:ext cx="611100" cy="591761"/>
            <a:chOff x="4865706" y="4363643"/>
            <a:chExt cx="398874" cy="386251"/>
          </a:xfrm>
        </p:grpSpPr>
        <p:sp>
          <p:nvSpPr>
            <p:cNvPr id="1199" name="Google Shape;1199;p42"/>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42"/>
          <p:cNvGrpSpPr/>
          <p:nvPr/>
        </p:nvGrpSpPr>
        <p:grpSpPr>
          <a:xfrm rot="7120975">
            <a:off x="8432237" y="2891611"/>
            <a:ext cx="540649" cy="323542"/>
            <a:chOff x="1496834" y="4360951"/>
            <a:chExt cx="262802" cy="157262"/>
          </a:xfrm>
        </p:grpSpPr>
        <p:sp>
          <p:nvSpPr>
            <p:cNvPr id="1206" name="Google Shape;1206;p4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43"/>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Overview</a:t>
            </a:r>
            <a:endParaRPr/>
          </a:p>
        </p:txBody>
      </p:sp>
      <p:sp>
        <p:nvSpPr>
          <p:cNvPr id="1213" name="Google Shape;1213;p43"/>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14" name="Google Shape;1214;p43"/>
          <p:cNvPicPr preferRelativeResize="0"/>
          <p:nvPr/>
        </p:nvPicPr>
        <p:blipFill>
          <a:blip r:embed="rId3">
            <a:alphaModFix/>
          </a:blip>
          <a:stretch>
            <a:fillRect/>
          </a:stretch>
        </p:blipFill>
        <p:spPr>
          <a:xfrm>
            <a:off x="1131025" y="1245400"/>
            <a:ext cx="1826200" cy="3798199"/>
          </a:xfrm>
          <a:prstGeom prst="rect">
            <a:avLst/>
          </a:prstGeom>
          <a:noFill/>
          <a:ln>
            <a:noFill/>
          </a:ln>
        </p:spPr>
      </p:pic>
      <p:grpSp>
        <p:nvGrpSpPr>
          <p:cNvPr id="1215" name="Google Shape;1215;p43"/>
          <p:cNvGrpSpPr/>
          <p:nvPr/>
        </p:nvGrpSpPr>
        <p:grpSpPr>
          <a:xfrm>
            <a:off x="6197005" y="3112106"/>
            <a:ext cx="550908" cy="543065"/>
            <a:chOff x="2685825" y="840375"/>
            <a:chExt cx="481900" cy="481825"/>
          </a:xfrm>
        </p:grpSpPr>
        <p:sp>
          <p:nvSpPr>
            <p:cNvPr id="1216" name="Google Shape;1216;p4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7" name="Google Shape;1217;p4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18" name="Google Shape;1218;p43"/>
          <p:cNvGrpSpPr/>
          <p:nvPr/>
        </p:nvGrpSpPr>
        <p:grpSpPr>
          <a:xfrm>
            <a:off x="3315426" y="2635927"/>
            <a:ext cx="960158" cy="289172"/>
            <a:chOff x="4411970" y="2726085"/>
            <a:chExt cx="643107" cy="193659"/>
          </a:xfrm>
        </p:grpSpPr>
        <p:sp>
          <p:nvSpPr>
            <p:cNvPr id="1219" name="Google Shape;1219;p4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648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648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648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2" name="Google Shape;1222;p43"/>
          <p:cNvPicPr preferRelativeResize="0"/>
          <p:nvPr/>
        </p:nvPicPr>
        <p:blipFill>
          <a:blip r:embed="rId4">
            <a:alphaModFix/>
          </a:blip>
          <a:stretch>
            <a:fillRect/>
          </a:stretch>
        </p:blipFill>
        <p:spPr>
          <a:xfrm>
            <a:off x="5655075" y="2180875"/>
            <a:ext cx="484938" cy="611025"/>
          </a:xfrm>
          <a:prstGeom prst="rect">
            <a:avLst/>
          </a:prstGeom>
          <a:noFill/>
          <a:ln>
            <a:noFill/>
          </a:ln>
        </p:spPr>
      </p:pic>
      <p:pic>
        <p:nvPicPr>
          <p:cNvPr id="1223" name="Google Shape;1223;p43"/>
          <p:cNvPicPr preferRelativeResize="0"/>
          <p:nvPr/>
        </p:nvPicPr>
        <p:blipFill rotWithShape="1">
          <a:blip r:embed="rId5">
            <a:alphaModFix/>
          </a:blip>
          <a:srcRect b="8826" l="20202" r="19454" t="9138"/>
          <a:stretch/>
        </p:blipFill>
        <p:spPr>
          <a:xfrm>
            <a:off x="5000188" y="3078113"/>
            <a:ext cx="622616" cy="611025"/>
          </a:xfrm>
          <a:prstGeom prst="rect">
            <a:avLst/>
          </a:prstGeom>
          <a:noFill/>
          <a:ln>
            <a:noFill/>
          </a:ln>
        </p:spPr>
      </p:pic>
      <p:pic>
        <p:nvPicPr>
          <p:cNvPr id="1224" name="Google Shape;1224;p43"/>
          <p:cNvPicPr preferRelativeResize="0"/>
          <p:nvPr/>
        </p:nvPicPr>
        <p:blipFill rotWithShape="1">
          <a:blip r:embed="rId6">
            <a:alphaModFix amt="96000"/>
          </a:blip>
          <a:srcRect b="14543" l="32020" r="33433" t="30305"/>
          <a:stretch/>
        </p:blipFill>
        <p:spPr>
          <a:xfrm>
            <a:off x="4316088" y="4151081"/>
            <a:ext cx="492110" cy="709163"/>
          </a:xfrm>
          <a:prstGeom prst="rect">
            <a:avLst/>
          </a:prstGeom>
          <a:noFill/>
          <a:ln>
            <a:noFill/>
          </a:ln>
        </p:spPr>
      </p:pic>
      <p:pic>
        <p:nvPicPr>
          <p:cNvPr id="1225" name="Google Shape;1225;p43"/>
          <p:cNvPicPr preferRelativeResize="0"/>
          <p:nvPr/>
        </p:nvPicPr>
        <p:blipFill rotWithShape="1">
          <a:blip r:embed="rId7">
            <a:alphaModFix/>
          </a:blip>
          <a:srcRect b="14085" l="26328" r="25792" t="14916"/>
          <a:stretch/>
        </p:blipFill>
        <p:spPr>
          <a:xfrm>
            <a:off x="5088690" y="4151085"/>
            <a:ext cx="529838" cy="709164"/>
          </a:xfrm>
          <a:prstGeom prst="rect">
            <a:avLst/>
          </a:prstGeom>
          <a:noFill/>
          <a:ln>
            <a:noFill/>
          </a:ln>
        </p:spPr>
      </p:pic>
      <p:pic>
        <p:nvPicPr>
          <p:cNvPr id="1226" name="Google Shape;1226;p43"/>
          <p:cNvPicPr preferRelativeResize="0"/>
          <p:nvPr/>
        </p:nvPicPr>
        <p:blipFill rotWithShape="1">
          <a:blip r:embed="rId8">
            <a:alphaModFix/>
          </a:blip>
          <a:srcRect b="11984" l="26703" r="28752" t="16382"/>
          <a:stretch/>
        </p:blipFill>
        <p:spPr>
          <a:xfrm>
            <a:off x="5814804" y="4148500"/>
            <a:ext cx="492107" cy="714325"/>
          </a:xfrm>
          <a:prstGeom prst="rect">
            <a:avLst/>
          </a:prstGeom>
          <a:noFill/>
          <a:ln>
            <a:noFill/>
          </a:ln>
        </p:spPr>
      </p:pic>
      <p:pic>
        <p:nvPicPr>
          <p:cNvPr id="1227" name="Google Shape;1227;p43"/>
          <p:cNvPicPr preferRelativeResize="0"/>
          <p:nvPr/>
        </p:nvPicPr>
        <p:blipFill>
          <a:blip r:embed="rId9">
            <a:alphaModFix/>
          </a:blip>
          <a:stretch>
            <a:fillRect/>
          </a:stretch>
        </p:blipFill>
        <p:spPr>
          <a:xfrm>
            <a:off x="5540388" y="1152475"/>
            <a:ext cx="714324" cy="714324"/>
          </a:xfrm>
          <a:prstGeom prst="rect">
            <a:avLst/>
          </a:prstGeom>
          <a:noFill/>
          <a:ln>
            <a:noFill/>
          </a:ln>
        </p:spPr>
      </p:pic>
      <p:cxnSp>
        <p:nvCxnSpPr>
          <p:cNvPr id="1228" name="Google Shape;1228;p43"/>
          <p:cNvCxnSpPr>
            <a:stCxn id="1224" idx="0"/>
            <a:endCxn id="1223" idx="2"/>
          </p:cNvCxnSpPr>
          <p:nvPr/>
        </p:nvCxnSpPr>
        <p:spPr>
          <a:xfrm flipH="1" rot="10800000">
            <a:off x="4562142" y="3689081"/>
            <a:ext cx="749400" cy="462000"/>
          </a:xfrm>
          <a:prstGeom prst="straightConnector1">
            <a:avLst/>
          </a:prstGeom>
          <a:noFill/>
          <a:ln cap="flat" cmpd="sng" w="19050">
            <a:solidFill>
              <a:srgbClr val="BF7B36"/>
            </a:solidFill>
            <a:prstDash val="solid"/>
            <a:round/>
            <a:headEnd len="med" w="med" type="none"/>
            <a:tailEnd len="med" w="med" type="none"/>
          </a:ln>
        </p:spPr>
      </p:cxnSp>
      <p:cxnSp>
        <p:nvCxnSpPr>
          <p:cNvPr id="1229" name="Google Shape;1229;p43"/>
          <p:cNvCxnSpPr>
            <a:stCxn id="1225" idx="0"/>
            <a:endCxn id="1223" idx="2"/>
          </p:cNvCxnSpPr>
          <p:nvPr/>
        </p:nvCxnSpPr>
        <p:spPr>
          <a:xfrm rot="10800000">
            <a:off x="5311609" y="3689085"/>
            <a:ext cx="42000" cy="462000"/>
          </a:xfrm>
          <a:prstGeom prst="straightConnector1">
            <a:avLst/>
          </a:prstGeom>
          <a:noFill/>
          <a:ln cap="flat" cmpd="sng" w="19050">
            <a:solidFill>
              <a:srgbClr val="BF7B36"/>
            </a:solidFill>
            <a:prstDash val="solid"/>
            <a:round/>
            <a:headEnd len="med" w="med" type="none"/>
            <a:tailEnd len="med" w="med" type="none"/>
          </a:ln>
        </p:spPr>
      </p:cxnSp>
      <p:cxnSp>
        <p:nvCxnSpPr>
          <p:cNvPr id="1230" name="Google Shape;1230;p43"/>
          <p:cNvCxnSpPr>
            <a:stCxn id="1223" idx="2"/>
            <a:endCxn id="1226" idx="0"/>
          </p:cNvCxnSpPr>
          <p:nvPr/>
        </p:nvCxnSpPr>
        <p:spPr>
          <a:xfrm>
            <a:off x="5311496" y="3689138"/>
            <a:ext cx="749400" cy="459300"/>
          </a:xfrm>
          <a:prstGeom prst="straightConnector1">
            <a:avLst/>
          </a:prstGeom>
          <a:noFill/>
          <a:ln cap="flat" cmpd="sng" w="19050">
            <a:solidFill>
              <a:srgbClr val="BF7B36"/>
            </a:solidFill>
            <a:prstDash val="solid"/>
            <a:round/>
            <a:headEnd len="med" w="med" type="none"/>
            <a:tailEnd len="med" w="med" type="none"/>
          </a:ln>
        </p:spPr>
      </p:cxnSp>
      <p:cxnSp>
        <p:nvCxnSpPr>
          <p:cNvPr id="1231" name="Google Shape;1231;p43"/>
          <p:cNvCxnSpPr>
            <a:stCxn id="1222" idx="2"/>
            <a:endCxn id="1223" idx="0"/>
          </p:cNvCxnSpPr>
          <p:nvPr/>
        </p:nvCxnSpPr>
        <p:spPr>
          <a:xfrm flipH="1">
            <a:off x="5311644" y="2791900"/>
            <a:ext cx="585900" cy="286200"/>
          </a:xfrm>
          <a:prstGeom prst="straightConnector1">
            <a:avLst/>
          </a:prstGeom>
          <a:noFill/>
          <a:ln cap="flat" cmpd="sng" w="19050">
            <a:solidFill>
              <a:srgbClr val="BF7B36"/>
            </a:solidFill>
            <a:prstDash val="solid"/>
            <a:round/>
            <a:headEnd len="med" w="med" type="none"/>
            <a:tailEnd len="med" w="med" type="none"/>
          </a:ln>
        </p:spPr>
      </p:cxnSp>
      <p:cxnSp>
        <p:nvCxnSpPr>
          <p:cNvPr id="1232" name="Google Shape;1232;p43"/>
          <p:cNvCxnSpPr>
            <a:stCxn id="1222" idx="2"/>
          </p:cNvCxnSpPr>
          <p:nvPr/>
        </p:nvCxnSpPr>
        <p:spPr>
          <a:xfrm>
            <a:off x="5897544" y="2791900"/>
            <a:ext cx="549300" cy="324900"/>
          </a:xfrm>
          <a:prstGeom prst="straightConnector1">
            <a:avLst/>
          </a:prstGeom>
          <a:noFill/>
          <a:ln cap="flat" cmpd="sng" w="19050">
            <a:solidFill>
              <a:srgbClr val="BF7B36"/>
            </a:solidFill>
            <a:prstDash val="solid"/>
            <a:round/>
            <a:headEnd len="med" w="med" type="none"/>
            <a:tailEnd len="med" w="med" type="none"/>
          </a:ln>
        </p:spPr>
      </p:cxnSp>
      <p:cxnSp>
        <p:nvCxnSpPr>
          <p:cNvPr id="1233" name="Google Shape;1233;p43"/>
          <p:cNvCxnSpPr>
            <a:stCxn id="1227" idx="2"/>
            <a:endCxn id="1222" idx="0"/>
          </p:cNvCxnSpPr>
          <p:nvPr/>
        </p:nvCxnSpPr>
        <p:spPr>
          <a:xfrm>
            <a:off x="5897550" y="1866799"/>
            <a:ext cx="0" cy="314100"/>
          </a:xfrm>
          <a:prstGeom prst="straightConnector1">
            <a:avLst/>
          </a:prstGeom>
          <a:noFill/>
          <a:ln cap="flat" cmpd="sng" w="19050">
            <a:solidFill>
              <a:srgbClr val="BF7B36"/>
            </a:solidFill>
            <a:prstDash val="solid"/>
            <a:round/>
            <a:headEnd len="med" w="med" type="none"/>
            <a:tailEnd len="med" w="med" type="none"/>
          </a:ln>
        </p:spPr>
      </p:cxnSp>
      <p:sp>
        <p:nvSpPr>
          <p:cNvPr id="1234" name="Google Shape;1234;p43"/>
          <p:cNvSpPr txBox="1"/>
          <p:nvPr/>
        </p:nvSpPr>
        <p:spPr>
          <a:xfrm>
            <a:off x="6197000" y="3597050"/>
            <a:ext cx="585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Prowler</a:t>
            </a:r>
            <a:endParaRPr b="1" sz="100">
              <a:latin typeface="Open Sans"/>
              <a:ea typeface="Open Sans"/>
              <a:cs typeface="Open Sans"/>
              <a:sym typeface="Open Sans"/>
            </a:endParaRPr>
          </a:p>
        </p:txBody>
      </p:sp>
      <p:sp>
        <p:nvSpPr>
          <p:cNvPr id="1235" name="Google Shape;1235;p43"/>
          <p:cNvSpPr txBox="1"/>
          <p:nvPr/>
        </p:nvSpPr>
        <p:spPr>
          <a:xfrm>
            <a:off x="5721000" y="1759438"/>
            <a:ext cx="585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DICE</a:t>
            </a:r>
            <a:endParaRPr b="1" sz="100">
              <a:latin typeface="Open Sans"/>
              <a:ea typeface="Open Sans"/>
              <a:cs typeface="Open Sans"/>
              <a:sym typeface="Open Sans"/>
            </a:endParaRPr>
          </a:p>
        </p:txBody>
      </p:sp>
      <p:sp>
        <p:nvSpPr>
          <p:cNvPr id="1236" name="Google Shape;1236;p43"/>
          <p:cNvSpPr txBox="1"/>
          <p:nvPr/>
        </p:nvSpPr>
        <p:spPr>
          <a:xfrm>
            <a:off x="5944175" y="2530725"/>
            <a:ext cx="960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RASPBERRY PI</a:t>
            </a:r>
            <a:endParaRPr b="1" sz="1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44"/>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242" name="Google Shape;1242;p44"/>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Technical Progress</a:t>
            </a:r>
            <a:endParaRPr/>
          </a:p>
        </p:txBody>
      </p:sp>
      <p:sp>
        <p:nvSpPr>
          <p:cNvPr id="1243" name="Google Shape;1243;p44"/>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244" name="Google Shape;1244;p44"/>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have we accomplished?</a:t>
            </a:r>
            <a:endParaRPr/>
          </a:p>
        </p:txBody>
      </p:sp>
      <p:sp>
        <p:nvSpPr>
          <p:cNvPr id="1245" name="Google Shape;1245;p44"/>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6" name="Google Shape;1246;p44"/>
          <p:cNvGrpSpPr/>
          <p:nvPr/>
        </p:nvGrpSpPr>
        <p:grpSpPr>
          <a:xfrm rot="-907878">
            <a:off x="6964030" y="4410956"/>
            <a:ext cx="2933857" cy="2347454"/>
            <a:chOff x="4519055" y="4062471"/>
            <a:chExt cx="1959145" cy="1567562"/>
          </a:xfrm>
        </p:grpSpPr>
        <p:sp>
          <p:nvSpPr>
            <p:cNvPr id="1247" name="Google Shape;1247;p44"/>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44"/>
          <p:cNvGrpSpPr/>
          <p:nvPr/>
        </p:nvGrpSpPr>
        <p:grpSpPr>
          <a:xfrm rot="-827426">
            <a:off x="7914516" y="3130743"/>
            <a:ext cx="611100" cy="591761"/>
            <a:chOff x="4865706" y="4363643"/>
            <a:chExt cx="398874" cy="386251"/>
          </a:xfrm>
        </p:grpSpPr>
        <p:sp>
          <p:nvSpPr>
            <p:cNvPr id="1250" name="Google Shape;1250;p44"/>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4"/>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4"/>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4"/>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44"/>
          <p:cNvGrpSpPr/>
          <p:nvPr/>
        </p:nvGrpSpPr>
        <p:grpSpPr>
          <a:xfrm rot="7120975">
            <a:off x="8432237" y="2891611"/>
            <a:ext cx="540649" cy="323542"/>
            <a:chOff x="1496834" y="4360951"/>
            <a:chExt cx="262802" cy="157262"/>
          </a:xfrm>
        </p:grpSpPr>
        <p:sp>
          <p:nvSpPr>
            <p:cNvPr id="1257" name="Google Shape;1257;p4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45"/>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 Progress</a:t>
            </a:r>
            <a:endParaRPr/>
          </a:p>
        </p:txBody>
      </p:sp>
      <p:sp>
        <p:nvSpPr>
          <p:cNvPr id="1264" name="Google Shape;1264;p45"/>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Arduino can move the sensor motor</a:t>
            </a:r>
            <a:endParaRPr/>
          </a:p>
          <a:p>
            <a:pPr indent="-342900" lvl="0" marL="457200" rtl="0" algn="l">
              <a:spcBef>
                <a:spcPts val="0"/>
              </a:spcBef>
              <a:spcAft>
                <a:spcPts val="0"/>
              </a:spcAft>
              <a:buSzPts val="1800"/>
              <a:buChar char="-"/>
            </a:pPr>
            <a:r>
              <a:rPr lang="en"/>
              <a:t>Structure housing a wheel and toothed rod.  Turning this with the motor lowers sensor into the ground, and reverses it to lift the rod</a:t>
            </a:r>
            <a:endParaRPr/>
          </a:p>
          <a:p>
            <a:pPr indent="-342900" lvl="0" marL="457200" rtl="0" algn="l">
              <a:spcBef>
                <a:spcPts val="0"/>
              </a:spcBef>
              <a:spcAft>
                <a:spcPts val="0"/>
              </a:spcAft>
              <a:buSzPts val="1800"/>
              <a:buChar char="-"/>
            </a:pPr>
            <a:r>
              <a:rPr lang="en"/>
              <a:t>Mounted a moisture sensor on the rod which gives readings, returning it on a display</a:t>
            </a:r>
            <a:endParaRPr/>
          </a:p>
          <a:p>
            <a:pPr indent="-342900" lvl="0" marL="457200" rtl="0" algn="l">
              <a:spcBef>
                <a:spcPts val="0"/>
              </a:spcBef>
              <a:spcAft>
                <a:spcPts val="0"/>
              </a:spcAft>
              <a:buSzPts val="1800"/>
              <a:buChar char="-"/>
            </a:pPr>
            <a:r>
              <a:rPr lang="en"/>
              <a:t>This sequence is controlled by a script that can control all aspects of the hardware</a:t>
            </a:r>
            <a:endParaRPr/>
          </a:p>
          <a:p>
            <a:pPr indent="-342900" lvl="0" marL="457200" rtl="0" algn="l">
              <a:spcBef>
                <a:spcPts val="0"/>
              </a:spcBef>
              <a:spcAft>
                <a:spcPts val="0"/>
              </a:spcAft>
              <a:buSzPts val="1800"/>
              <a:buChar char="-"/>
            </a:pPr>
            <a:r>
              <a:rPr lang="en"/>
              <a:t>The prowler motors are connected to a Pi, which can be moved in sequence using a script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grpSp>
        <p:nvGrpSpPr>
          <p:cNvPr id="882" name="Google Shape;882;p28"/>
          <p:cNvGrpSpPr/>
          <p:nvPr/>
        </p:nvGrpSpPr>
        <p:grpSpPr>
          <a:xfrm rot="-647599">
            <a:off x="546224" y="3325715"/>
            <a:ext cx="1316200" cy="1315724"/>
            <a:chOff x="-1200937" y="975514"/>
            <a:chExt cx="1135331" cy="1134921"/>
          </a:xfrm>
        </p:grpSpPr>
        <p:sp>
          <p:nvSpPr>
            <p:cNvPr id="883" name="Google Shape;883;p28"/>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28"/>
            <p:cNvGrpSpPr/>
            <p:nvPr/>
          </p:nvGrpSpPr>
          <p:grpSpPr>
            <a:xfrm>
              <a:off x="-1200937" y="975514"/>
              <a:ext cx="1135331" cy="1124531"/>
              <a:chOff x="-1200937" y="975514"/>
              <a:chExt cx="1135331" cy="1124531"/>
            </a:xfrm>
          </p:grpSpPr>
          <p:sp>
            <p:nvSpPr>
              <p:cNvPr id="885" name="Google Shape;885;p28"/>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28"/>
          <p:cNvSpPr/>
          <p:nvPr/>
        </p:nvSpPr>
        <p:spPr>
          <a:xfrm>
            <a:off x="391532" y="3222916"/>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txBox="1"/>
          <p:nvPr>
            <p:ph type="title"/>
          </p:nvPr>
        </p:nvSpPr>
        <p:spPr>
          <a:xfrm>
            <a:off x="741375" y="742950"/>
            <a:ext cx="5697600" cy="15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700"/>
              <a:t>12,000,000</a:t>
            </a:r>
            <a:endParaRPr sz="7700"/>
          </a:p>
        </p:txBody>
      </p:sp>
      <p:sp>
        <p:nvSpPr>
          <p:cNvPr id="898" name="Google Shape;898;p28"/>
          <p:cNvSpPr txBox="1"/>
          <p:nvPr>
            <p:ph idx="1" type="subTitle"/>
          </p:nvPr>
        </p:nvSpPr>
        <p:spPr>
          <a:xfrm>
            <a:off x="741375" y="2373250"/>
            <a:ext cx="5697600" cy="4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Hectares of land are lost annually due to drought and desertification</a:t>
            </a:r>
            <a:endParaRPr/>
          </a:p>
        </p:txBody>
      </p:sp>
      <p:grpSp>
        <p:nvGrpSpPr>
          <p:cNvPr id="899" name="Google Shape;899;p28"/>
          <p:cNvGrpSpPr/>
          <p:nvPr/>
        </p:nvGrpSpPr>
        <p:grpSpPr>
          <a:xfrm rot="-2146373">
            <a:off x="4480140" y="2900042"/>
            <a:ext cx="2593546" cy="2552325"/>
            <a:chOff x="-679298" y="1238771"/>
            <a:chExt cx="2572745" cy="2531505"/>
          </a:xfrm>
        </p:grpSpPr>
        <p:sp>
          <p:nvSpPr>
            <p:cNvPr id="900" name="Google Shape;900;p28"/>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4" name="Google Shape;904;p28"/>
          <p:cNvPicPr preferRelativeResize="0"/>
          <p:nvPr/>
        </p:nvPicPr>
        <p:blipFill rotWithShape="1">
          <a:blip r:embed="rId3">
            <a:alphaModFix/>
          </a:blip>
          <a:srcRect b="0" l="16666" r="16666" t="0"/>
          <a:stretch/>
        </p:blipFill>
        <p:spPr>
          <a:xfrm rot="-1311629">
            <a:off x="4939559" y="3336385"/>
            <a:ext cx="1675047" cy="1675047"/>
          </a:xfrm>
          <a:prstGeom prst="roundRect">
            <a:avLst>
              <a:gd fmla="val 8774"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grpSp>
        <p:nvGrpSpPr>
          <p:cNvPr id="905" name="Google Shape;905;p28"/>
          <p:cNvGrpSpPr/>
          <p:nvPr/>
        </p:nvGrpSpPr>
        <p:grpSpPr>
          <a:xfrm flipH="1" rot="2146373">
            <a:off x="6480390" y="2088917"/>
            <a:ext cx="2593546" cy="2552325"/>
            <a:chOff x="-679298" y="1238771"/>
            <a:chExt cx="2572745" cy="2531505"/>
          </a:xfrm>
        </p:grpSpPr>
        <p:sp>
          <p:nvSpPr>
            <p:cNvPr id="906" name="Google Shape;906;p28"/>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0" name="Google Shape;910;p28"/>
          <p:cNvPicPr preferRelativeResize="0"/>
          <p:nvPr/>
        </p:nvPicPr>
        <p:blipFill rotWithShape="1">
          <a:blip r:embed="rId4">
            <a:alphaModFix/>
          </a:blip>
          <a:srcRect b="0" l="16648" r="16648" t="0"/>
          <a:stretch/>
        </p:blipFill>
        <p:spPr>
          <a:xfrm flipH="1" rot="1311629">
            <a:off x="6939468" y="2525260"/>
            <a:ext cx="1675047" cy="1675047"/>
          </a:xfrm>
          <a:prstGeom prst="roundRect">
            <a:avLst>
              <a:gd fmla="val 8774"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grpSp>
        <p:nvGrpSpPr>
          <p:cNvPr id="911" name="Google Shape;911;p28"/>
          <p:cNvGrpSpPr/>
          <p:nvPr/>
        </p:nvGrpSpPr>
        <p:grpSpPr>
          <a:xfrm flipH="1" rot="-584221">
            <a:off x="6480222" y="-44674"/>
            <a:ext cx="2593643" cy="2552274"/>
            <a:chOff x="-679298" y="1238771"/>
            <a:chExt cx="2572745" cy="2531505"/>
          </a:xfrm>
        </p:grpSpPr>
        <p:sp>
          <p:nvSpPr>
            <p:cNvPr id="912" name="Google Shape;912;p28"/>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6" name="Google Shape;916;p28"/>
          <p:cNvPicPr preferRelativeResize="0"/>
          <p:nvPr/>
        </p:nvPicPr>
        <p:blipFill rotWithShape="1">
          <a:blip r:embed="rId5">
            <a:alphaModFix/>
          </a:blip>
          <a:srcRect b="0" l="12502" r="12495" t="0"/>
          <a:stretch/>
        </p:blipFill>
        <p:spPr>
          <a:xfrm flipH="1" rot="-1418996">
            <a:off x="6937840" y="392499"/>
            <a:ext cx="1675194" cy="1675194"/>
          </a:xfrm>
          <a:prstGeom prst="roundRect">
            <a:avLst>
              <a:gd fmla="val 8774"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grpSp>
        <p:nvGrpSpPr>
          <p:cNvPr id="917" name="Google Shape;917;p28"/>
          <p:cNvGrpSpPr/>
          <p:nvPr/>
        </p:nvGrpSpPr>
        <p:grpSpPr>
          <a:xfrm rot="1967603">
            <a:off x="1134941" y="4410986"/>
            <a:ext cx="2933955" cy="2347533"/>
            <a:chOff x="4519055" y="4062471"/>
            <a:chExt cx="1959145" cy="1567562"/>
          </a:xfrm>
        </p:grpSpPr>
        <p:sp>
          <p:nvSpPr>
            <p:cNvPr id="918" name="Google Shape;918;p28"/>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28"/>
          <p:cNvGrpSpPr/>
          <p:nvPr/>
        </p:nvGrpSpPr>
        <p:grpSpPr>
          <a:xfrm rot="-3769777">
            <a:off x="3612507" y="4379098"/>
            <a:ext cx="450633" cy="450936"/>
            <a:chOff x="1100120" y="4881637"/>
            <a:chExt cx="283126" cy="283309"/>
          </a:xfrm>
        </p:grpSpPr>
        <p:sp>
          <p:nvSpPr>
            <p:cNvPr id="921" name="Google Shape;921;p28"/>
            <p:cNvSpPr/>
            <p:nvPr/>
          </p:nvSpPr>
          <p:spPr>
            <a:xfrm>
              <a:off x="1100120" y="4881637"/>
              <a:ext cx="283126" cy="283309"/>
            </a:xfrm>
            <a:custGeom>
              <a:rect b="b" l="l" r="r" t="t"/>
              <a:pathLst>
                <a:path extrusionOk="0" h="6217" w="6213">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1149700" y="4990550"/>
              <a:ext cx="144958" cy="127140"/>
            </a:xfrm>
            <a:custGeom>
              <a:rect b="b" l="l" r="r" t="t"/>
              <a:pathLst>
                <a:path extrusionOk="0" h="2790" w="3181">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46"/>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Structure</a:t>
            </a:r>
            <a:r>
              <a:rPr lang="en"/>
              <a:t>-Mechanism</a:t>
            </a:r>
            <a:endParaRPr/>
          </a:p>
        </p:txBody>
      </p:sp>
      <p:sp>
        <p:nvSpPr>
          <p:cNvPr id="1270" name="Google Shape;1270;p46"/>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How to lower the sensor into the ground?</a:t>
            </a:r>
            <a:endParaRPr/>
          </a:p>
          <a:p>
            <a:pPr indent="0" lvl="0" marL="457200" rtl="0" algn="l">
              <a:spcBef>
                <a:spcPts val="1200"/>
              </a:spcBef>
              <a:spcAft>
                <a:spcPts val="1200"/>
              </a:spcAft>
              <a:buNone/>
            </a:pPr>
            <a:r>
              <a:t/>
            </a:r>
            <a:endParaRPr/>
          </a:p>
        </p:txBody>
      </p:sp>
      <p:graphicFrame>
        <p:nvGraphicFramePr>
          <p:cNvPr id="1271" name="Google Shape;1271;p46"/>
          <p:cNvGraphicFramePr/>
          <p:nvPr/>
        </p:nvGraphicFramePr>
        <p:xfrm>
          <a:off x="952500" y="1613800"/>
          <a:ext cx="3000000" cy="3000000"/>
        </p:xfrm>
        <a:graphic>
          <a:graphicData uri="http://schemas.openxmlformats.org/drawingml/2006/table">
            <a:tbl>
              <a:tblPr>
                <a:noFill/>
                <a:tableStyleId>{1ED12602-236C-4D6C-9515-2E6D0F68335B}</a:tableStyleId>
              </a:tblPr>
              <a:tblGrid>
                <a:gridCol w="1756250"/>
                <a:gridCol w="1809750"/>
                <a:gridCol w="1772900"/>
                <a:gridCol w="1900100"/>
              </a:tblGrid>
              <a:tr h="1555550">
                <a:tc>
                  <a:txBody>
                    <a:bodyPr/>
                    <a:lstStyle/>
                    <a:p>
                      <a:pPr indent="0" lvl="0" marL="0" rtl="0" algn="ctr">
                        <a:spcBef>
                          <a:spcPts val="0"/>
                        </a:spcBef>
                        <a:spcAft>
                          <a:spcPts val="0"/>
                        </a:spcAft>
                        <a:buNone/>
                      </a:pPr>
                      <a:r>
                        <a:rPr lang="en"/>
                        <a:t>Solution 1:</a:t>
                      </a:r>
                      <a:endParaRPr/>
                    </a:p>
                    <a:p>
                      <a:pPr indent="0" lvl="0" marL="0" rtl="0" algn="ctr">
                        <a:spcBef>
                          <a:spcPts val="0"/>
                        </a:spcBef>
                        <a:spcAft>
                          <a:spcPts val="0"/>
                        </a:spcAft>
                        <a:buNone/>
                      </a:pPr>
                      <a:r>
                        <a:rPr lang="en" sz="1600"/>
                        <a:t>MeArm</a:t>
                      </a:r>
                      <a:endParaRPr sz="1600"/>
                    </a:p>
                  </a:txBody>
                  <a:tcPr marT="91425" marB="91425" marR="91425" marL="91425" anchor="ctr"/>
                </a:tc>
                <a:tc>
                  <a:txBody>
                    <a:bodyPr/>
                    <a:lstStyle/>
                    <a:p>
                      <a:pPr indent="0" lvl="0" marL="0" rtl="0" algn="l">
                        <a:spcBef>
                          <a:spcPts val="0"/>
                        </a:spcBef>
                        <a:spcAft>
                          <a:spcPts val="0"/>
                        </a:spcAft>
                        <a:buNone/>
                      </a:pPr>
                      <a:r>
                        <a:rPr lang="en"/>
                        <a:t>Too complicated movement</a:t>
                      </a:r>
                      <a:endParaRPr/>
                    </a:p>
                  </a:txBody>
                  <a:tcPr marT="91425" marB="91425" marR="91425" marL="91425" anchor="ctr"/>
                </a:tc>
                <a:tc>
                  <a:txBody>
                    <a:bodyPr/>
                    <a:lstStyle/>
                    <a:p>
                      <a:pPr indent="0" lvl="0" marL="0" rtl="0" algn="l">
                        <a:spcBef>
                          <a:spcPts val="0"/>
                        </a:spcBef>
                        <a:spcAft>
                          <a:spcPts val="0"/>
                        </a:spcAft>
                        <a:buNone/>
                      </a:pPr>
                      <a:r>
                        <a:rPr lang="en"/>
                        <a:t>Cannot put the sensor deep into the soil</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r h="1555550">
                <a:tc>
                  <a:txBody>
                    <a:bodyPr/>
                    <a:lstStyle/>
                    <a:p>
                      <a:pPr indent="0" lvl="0" marL="0" rtl="0" algn="ctr">
                        <a:spcBef>
                          <a:spcPts val="0"/>
                        </a:spcBef>
                        <a:spcAft>
                          <a:spcPts val="0"/>
                        </a:spcAft>
                        <a:buNone/>
                      </a:pPr>
                      <a:r>
                        <a:rPr lang="en"/>
                        <a:t>Solution 2:</a:t>
                      </a:r>
                      <a:endParaRPr/>
                    </a:p>
                    <a:p>
                      <a:pPr indent="0" lvl="0" marL="0" rtl="0" algn="ctr">
                        <a:spcBef>
                          <a:spcPts val="0"/>
                        </a:spcBef>
                        <a:spcAft>
                          <a:spcPts val="0"/>
                        </a:spcAft>
                        <a:buNone/>
                      </a:pPr>
                      <a:r>
                        <a:rPr lang="en" sz="1600"/>
                        <a:t>Gear-rack design</a:t>
                      </a:r>
                      <a:endParaRPr sz="1600"/>
                    </a:p>
                  </a:txBody>
                  <a:tcPr marT="91425" marB="91425" marR="91425" marL="91425" anchor="ctr"/>
                </a:tc>
                <a:tc>
                  <a:txBody>
                    <a:bodyPr/>
                    <a:lstStyle/>
                    <a:p>
                      <a:pPr indent="0" lvl="0" marL="0" rtl="0" algn="l">
                        <a:spcBef>
                          <a:spcPts val="0"/>
                        </a:spcBef>
                        <a:spcAft>
                          <a:spcPts val="0"/>
                        </a:spcAft>
                        <a:buNone/>
                      </a:pPr>
                      <a:r>
                        <a:rPr lang="en"/>
                        <a:t>1 </a:t>
                      </a:r>
                      <a:r>
                        <a:rPr lang="en"/>
                        <a:t>dimensional</a:t>
                      </a:r>
                      <a:r>
                        <a:rPr lang="en"/>
                        <a:t> movement but meets the standard</a:t>
                      </a:r>
                      <a:endParaRPr/>
                    </a:p>
                  </a:txBody>
                  <a:tcPr marT="91425" marB="91425" marR="91425" marL="91425" anchor="ctr"/>
                </a:tc>
                <a:tc>
                  <a:txBody>
                    <a:bodyPr/>
                    <a:lstStyle/>
                    <a:p>
                      <a:pPr indent="0" lvl="0" marL="0" rtl="0" algn="l">
                        <a:spcBef>
                          <a:spcPts val="0"/>
                        </a:spcBef>
                        <a:spcAft>
                          <a:spcPts val="0"/>
                        </a:spcAft>
                        <a:buNone/>
                      </a:pPr>
                      <a:r>
                        <a:rPr lang="en"/>
                        <a:t>Can put the sensor as deep as we want into the soil</a:t>
                      </a:r>
                      <a:endParaRPr/>
                    </a:p>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272" name="Google Shape;1272;p46"/>
          <p:cNvPicPr preferRelativeResize="0"/>
          <p:nvPr/>
        </p:nvPicPr>
        <p:blipFill>
          <a:blip r:embed="rId3">
            <a:alphaModFix/>
          </a:blip>
          <a:stretch>
            <a:fillRect/>
          </a:stretch>
        </p:blipFill>
        <p:spPr>
          <a:xfrm>
            <a:off x="6425100" y="1708675"/>
            <a:ext cx="1694525" cy="1275824"/>
          </a:xfrm>
          <a:prstGeom prst="rect">
            <a:avLst/>
          </a:prstGeom>
          <a:noFill/>
          <a:ln>
            <a:noFill/>
          </a:ln>
        </p:spPr>
      </p:pic>
      <p:pic>
        <p:nvPicPr>
          <p:cNvPr id="1273" name="Google Shape;1273;p46"/>
          <p:cNvPicPr preferRelativeResize="0"/>
          <p:nvPr/>
        </p:nvPicPr>
        <p:blipFill>
          <a:blip r:embed="rId4">
            <a:alphaModFix/>
          </a:blip>
          <a:stretch>
            <a:fillRect/>
          </a:stretch>
        </p:blipFill>
        <p:spPr>
          <a:xfrm>
            <a:off x="6344875" y="3214475"/>
            <a:ext cx="1456575" cy="1456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47"/>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279" name="Google Shape;1279;p47"/>
          <p:cNvPicPr preferRelativeResize="0"/>
          <p:nvPr/>
        </p:nvPicPr>
        <p:blipFill>
          <a:blip r:embed="rId3">
            <a:alphaModFix/>
          </a:blip>
          <a:stretch>
            <a:fillRect/>
          </a:stretch>
        </p:blipFill>
        <p:spPr>
          <a:xfrm>
            <a:off x="1308875" y="368825"/>
            <a:ext cx="5196232" cy="3897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48"/>
          <p:cNvSpPr/>
          <p:nvPr/>
        </p:nvSpPr>
        <p:spPr>
          <a:xfrm>
            <a:off x="1906675" y="1782825"/>
            <a:ext cx="2907000" cy="26919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Structure</a:t>
            </a:r>
            <a:r>
              <a:rPr lang="en"/>
              <a:t>-Robot body</a:t>
            </a:r>
            <a:endParaRPr/>
          </a:p>
        </p:txBody>
      </p:sp>
      <p:pic>
        <p:nvPicPr>
          <p:cNvPr id="1286" name="Google Shape;1286;p48"/>
          <p:cNvPicPr preferRelativeResize="0"/>
          <p:nvPr/>
        </p:nvPicPr>
        <p:blipFill>
          <a:blip r:embed="rId3">
            <a:alphaModFix/>
          </a:blip>
          <a:stretch>
            <a:fillRect/>
          </a:stretch>
        </p:blipFill>
        <p:spPr>
          <a:xfrm>
            <a:off x="2066400" y="1877775"/>
            <a:ext cx="1995550" cy="1932750"/>
          </a:xfrm>
          <a:prstGeom prst="rect">
            <a:avLst/>
          </a:prstGeom>
          <a:noFill/>
          <a:ln>
            <a:noFill/>
          </a:ln>
        </p:spPr>
      </p:pic>
      <p:pic>
        <p:nvPicPr>
          <p:cNvPr id="1287" name="Google Shape;1287;p48"/>
          <p:cNvPicPr preferRelativeResize="0"/>
          <p:nvPr/>
        </p:nvPicPr>
        <p:blipFill rotWithShape="1">
          <a:blip r:embed="rId4">
            <a:alphaModFix/>
          </a:blip>
          <a:srcRect b="24687" l="22157" r="17713" t="13993"/>
          <a:stretch/>
        </p:blipFill>
        <p:spPr>
          <a:xfrm>
            <a:off x="1756925" y="3425967"/>
            <a:ext cx="1995551" cy="1526235"/>
          </a:xfrm>
          <a:prstGeom prst="rect">
            <a:avLst/>
          </a:prstGeom>
          <a:noFill/>
          <a:ln>
            <a:noFill/>
          </a:ln>
        </p:spPr>
      </p:pic>
      <p:pic>
        <p:nvPicPr>
          <p:cNvPr id="1288" name="Google Shape;1288;p48"/>
          <p:cNvPicPr preferRelativeResize="0"/>
          <p:nvPr/>
        </p:nvPicPr>
        <p:blipFill rotWithShape="1">
          <a:blip r:embed="rId5">
            <a:alphaModFix/>
          </a:blip>
          <a:srcRect b="28844" l="14128" r="19448" t="40365"/>
          <a:stretch/>
        </p:blipFill>
        <p:spPr>
          <a:xfrm>
            <a:off x="904775" y="1131474"/>
            <a:ext cx="3044925" cy="1058650"/>
          </a:xfrm>
          <a:prstGeom prst="rect">
            <a:avLst/>
          </a:prstGeom>
          <a:noFill/>
          <a:ln>
            <a:noFill/>
          </a:ln>
        </p:spPr>
      </p:pic>
      <p:pic>
        <p:nvPicPr>
          <p:cNvPr id="1289" name="Google Shape;1289;p48"/>
          <p:cNvPicPr preferRelativeResize="0"/>
          <p:nvPr/>
        </p:nvPicPr>
        <p:blipFill rotWithShape="1">
          <a:blip r:embed="rId6">
            <a:alphaModFix/>
          </a:blip>
          <a:srcRect b="5492" l="22201" r="12536" t="17578"/>
          <a:stretch/>
        </p:blipFill>
        <p:spPr>
          <a:xfrm>
            <a:off x="4991025" y="1462100"/>
            <a:ext cx="3044915" cy="2691901"/>
          </a:xfrm>
          <a:prstGeom prst="rect">
            <a:avLst/>
          </a:prstGeom>
          <a:noFill/>
          <a:ln>
            <a:noFill/>
          </a:ln>
        </p:spPr>
      </p:pic>
      <p:pic>
        <p:nvPicPr>
          <p:cNvPr id="1290" name="Google Shape;1290;p48"/>
          <p:cNvPicPr preferRelativeResize="0"/>
          <p:nvPr/>
        </p:nvPicPr>
        <p:blipFill>
          <a:blip r:embed="rId7">
            <a:alphaModFix/>
          </a:blip>
          <a:stretch>
            <a:fillRect/>
          </a:stretch>
        </p:blipFill>
        <p:spPr>
          <a:xfrm>
            <a:off x="834950" y="2380065"/>
            <a:ext cx="796425" cy="796448"/>
          </a:xfrm>
          <a:prstGeom prst="rect">
            <a:avLst/>
          </a:prstGeom>
          <a:noFill/>
          <a:ln>
            <a:noFill/>
          </a:ln>
        </p:spPr>
      </p:pic>
      <p:pic>
        <p:nvPicPr>
          <p:cNvPr id="1291" name="Google Shape;1291;p48"/>
          <p:cNvPicPr preferRelativeResize="0"/>
          <p:nvPr/>
        </p:nvPicPr>
        <p:blipFill>
          <a:blip r:embed="rId8">
            <a:alphaModFix/>
          </a:blip>
          <a:stretch>
            <a:fillRect/>
          </a:stretch>
        </p:blipFill>
        <p:spPr>
          <a:xfrm>
            <a:off x="1631375" y="2491650"/>
            <a:ext cx="796425" cy="632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graphicFrame>
        <p:nvGraphicFramePr>
          <p:cNvPr id="1296" name="Google Shape;1296;p49"/>
          <p:cNvGraphicFramePr/>
          <p:nvPr/>
        </p:nvGraphicFramePr>
        <p:xfrm>
          <a:off x="952625" y="1289100"/>
          <a:ext cx="3000000" cy="3000000"/>
        </p:xfrm>
        <a:graphic>
          <a:graphicData uri="http://schemas.openxmlformats.org/drawingml/2006/table">
            <a:tbl>
              <a:tblPr>
                <a:noFill/>
                <a:tableStyleId>{1ED12602-236C-4D6C-9515-2E6D0F68335B}</a:tableStyleId>
              </a:tblPr>
              <a:tblGrid>
                <a:gridCol w="1809750"/>
                <a:gridCol w="1809750"/>
                <a:gridCol w="1809750"/>
                <a:gridCol w="1809750"/>
              </a:tblGrid>
              <a:tr h="1294075">
                <a:tc>
                  <a:txBody>
                    <a:bodyPr/>
                    <a:lstStyle/>
                    <a:p>
                      <a:pPr indent="0" lvl="0" marL="0" rtl="0" algn="ctr">
                        <a:spcBef>
                          <a:spcPts val="0"/>
                        </a:spcBef>
                        <a:spcAft>
                          <a:spcPts val="0"/>
                        </a:spcAft>
                        <a:buNone/>
                      </a:pPr>
                      <a:r>
                        <a:rPr lang="en"/>
                        <a:t>Gear</a:t>
                      </a:r>
                      <a:endParaRPr/>
                    </a:p>
                  </a:txBody>
                  <a:tcPr marT="91425" marB="91425" marR="91425" marL="91425" anchor="ctr"/>
                </a:tc>
                <a:tc>
                  <a:txBody>
                    <a:bodyPr/>
                    <a:lstStyle/>
                    <a:p>
                      <a:pPr indent="0" lvl="0" marL="0" rtl="0" algn="ctr">
                        <a:spcBef>
                          <a:spcPts val="0"/>
                        </a:spcBef>
                        <a:spcAft>
                          <a:spcPts val="0"/>
                        </a:spcAft>
                        <a:buNone/>
                      </a:pPr>
                      <a:r>
                        <a:rPr lang="en"/>
                        <a:t>LEGO motor</a:t>
                      </a:r>
                      <a:endParaRPr/>
                    </a:p>
                  </a:txBody>
                  <a:tcPr marT="91425" marB="91425" marR="91425" marL="91425" anchor="ctr"/>
                </a:tc>
                <a:tc>
                  <a:txBody>
                    <a:bodyPr/>
                    <a:lstStyle/>
                    <a:p>
                      <a:pPr indent="0" lvl="0" marL="0" rtl="0" algn="ctr">
                        <a:spcBef>
                          <a:spcPts val="0"/>
                        </a:spcBef>
                        <a:spcAft>
                          <a:spcPts val="0"/>
                        </a:spcAft>
                        <a:buNone/>
                      </a:pPr>
                      <a:r>
                        <a:rPr lang="en"/>
                        <a:t>Motor board</a:t>
                      </a:r>
                      <a:endParaRPr/>
                    </a:p>
                  </a:txBody>
                  <a:tcPr marT="91425" marB="91425" marR="91425" marL="91425" anchor="ctr"/>
                </a:tc>
                <a:tc>
                  <a:txBody>
                    <a:bodyPr/>
                    <a:lstStyle/>
                    <a:p>
                      <a:pPr indent="0" lvl="0" marL="457200" rtl="0" algn="l">
                        <a:spcBef>
                          <a:spcPts val="0"/>
                        </a:spcBef>
                        <a:spcAft>
                          <a:spcPts val="0"/>
                        </a:spcAft>
                        <a:buNone/>
                      </a:pPr>
                      <a:r>
                        <a:rPr lang="en"/>
                        <a:t>Arduino</a:t>
                      </a:r>
                      <a:endParaRPr/>
                    </a:p>
                  </a:txBody>
                  <a:tcPr marT="91425" marB="91425" marR="91425" marL="91425" anchor="ctr"/>
                </a:tc>
              </a:tr>
              <a:tr h="1780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297" name="Google Shape;1297;p49"/>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Arduino</a:t>
            </a:r>
            <a:r>
              <a:rPr lang="en"/>
              <a:t>-</a:t>
            </a:r>
            <a:r>
              <a:rPr lang="en"/>
              <a:t>Motor</a:t>
            </a:r>
            <a:endParaRPr/>
          </a:p>
        </p:txBody>
      </p:sp>
      <p:pic>
        <p:nvPicPr>
          <p:cNvPr id="1298" name="Google Shape;1298;p49"/>
          <p:cNvPicPr preferRelativeResize="0"/>
          <p:nvPr/>
        </p:nvPicPr>
        <p:blipFill>
          <a:blip r:embed="rId3">
            <a:alphaModFix/>
          </a:blip>
          <a:stretch>
            <a:fillRect/>
          </a:stretch>
        </p:blipFill>
        <p:spPr>
          <a:xfrm>
            <a:off x="2921600" y="2711675"/>
            <a:ext cx="1387975" cy="1387975"/>
          </a:xfrm>
          <a:prstGeom prst="rect">
            <a:avLst/>
          </a:prstGeom>
          <a:noFill/>
          <a:ln>
            <a:noFill/>
          </a:ln>
        </p:spPr>
      </p:pic>
      <p:pic>
        <p:nvPicPr>
          <p:cNvPr id="1299" name="Google Shape;1299;p49"/>
          <p:cNvPicPr preferRelativeResize="0"/>
          <p:nvPr/>
        </p:nvPicPr>
        <p:blipFill>
          <a:blip r:embed="rId4">
            <a:alphaModFix/>
          </a:blip>
          <a:stretch>
            <a:fillRect/>
          </a:stretch>
        </p:blipFill>
        <p:spPr>
          <a:xfrm>
            <a:off x="994325" y="2711675"/>
            <a:ext cx="1707125" cy="1278700"/>
          </a:xfrm>
          <a:prstGeom prst="rect">
            <a:avLst/>
          </a:prstGeom>
          <a:noFill/>
          <a:ln>
            <a:noFill/>
          </a:ln>
        </p:spPr>
      </p:pic>
      <p:pic>
        <p:nvPicPr>
          <p:cNvPr id="1300" name="Google Shape;1300;p49"/>
          <p:cNvPicPr preferRelativeResize="0"/>
          <p:nvPr/>
        </p:nvPicPr>
        <p:blipFill>
          <a:blip r:embed="rId5">
            <a:alphaModFix/>
          </a:blip>
          <a:stretch>
            <a:fillRect/>
          </a:stretch>
        </p:blipFill>
        <p:spPr>
          <a:xfrm>
            <a:off x="4733499" y="2815599"/>
            <a:ext cx="1474500" cy="1070850"/>
          </a:xfrm>
          <a:prstGeom prst="rect">
            <a:avLst/>
          </a:prstGeom>
          <a:noFill/>
          <a:ln>
            <a:noFill/>
          </a:ln>
        </p:spPr>
      </p:pic>
      <p:pic>
        <p:nvPicPr>
          <p:cNvPr id="1301" name="Google Shape;1301;p49"/>
          <p:cNvPicPr preferRelativeResize="0"/>
          <p:nvPr/>
        </p:nvPicPr>
        <p:blipFill>
          <a:blip r:embed="rId6">
            <a:alphaModFix/>
          </a:blip>
          <a:stretch>
            <a:fillRect/>
          </a:stretch>
        </p:blipFill>
        <p:spPr>
          <a:xfrm>
            <a:off x="6522650" y="2711675"/>
            <a:ext cx="1387975" cy="1387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graphicFrame>
        <p:nvGraphicFramePr>
          <p:cNvPr id="1306" name="Google Shape;1306;p50"/>
          <p:cNvGraphicFramePr/>
          <p:nvPr/>
        </p:nvGraphicFramePr>
        <p:xfrm>
          <a:off x="952625" y="1625950"/>
          <a:ext cx="3000000" cy="3000000"/>
        </p:xfrm>
        <a:graphic>
          <a:graphicData uri="http://schemas.openxmlformats.org/drawingml/2006/table">
            <a:tbl>
              <a:tblPr>
                <a:noFill/>
                <a:tableStyleId>{1ED12602-236C-4D6C-9515-2E6D0F68335B}</a:tableStyleId>
              </a:tblPr>
              <a:tblGrid>
                <a:gridCol w="1809750"/>
                <a:gridCol w="1809750"/>
                <a:gridCol w="1809750"/>
                <a:gridCol w="1809750"/>
              </a:tblGrid>
              <a:tr h="1399150">
                <a:tc>
                  <a:txBody>
                    <a:bodyPr/>
                    <a:lstStyle/>
                    <a:p>
                      <a:pPr indent="0" lvl="0" marL="0" rtl="0" algn="ctr">
                        <a:spcBef>
                          <a:spcPts val="0"/>
                        </a:spcBef>
                        <a:spcAft>
                          <a:spcPts val="0"/>
                        </a:spcAft>
                        <a:buNone/>
                      </a:pPr>
                      <a:r>
                        <a:rPr lang="en"/>
                        <a:t>Soil moisture sensor</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Grove sensor shield</a:t>
                      </a:r>
                      <a:endParaRPr/>
                    </a:p>
                  </a:txBody>
                  <a:tcPr marT="91425" marB="91425" marR="91425" marL="91425"/>
                </a:tc>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Arduino</a:t>
                      </a:r>
                      <a:endParaRPr/>
                    </a:p>
                  </a:txBody>
                  <a:tcPr marT="91425" marB="91425" marR="91425" marL="91425"/>
                </a:tc>
              </a:tr>
              <a:tr h="1399150">
                <a:tc>
                  <a:txBody>
                    <a:bodyPr/>
                    <a:lstStyle/>
                    <a:p>
                      <a:pPr indent="0" lvl="0" marL="0" rtl="0" algn="ctr">
                        <a:spcBef>
                          <a:spcPts val="0"/>
                        </a:spcBef>
                        <a:spcAft>
                          <a:spcPts val="0"/>
                        </a:spcAft>
                        <a:buNone/>
                      </a:pPr>
                      <a:r>
                        <a:rPr lang="en"/>
                        <a:t>LCD display</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vMerge="1"/>
                <a:tc vMerge="1"/>
              </a:tr>
            </a:tbl>
          </a:graphicData>
        </a:graphic>
      </p:graphicFrame>
      <p:sp>
        <p:nvSpPr>
          <p:cNvPr id="1307" name="Google Shape;1307;p50"/>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Arduino</a:t>
            </a:r>
            <a:r>
              <a:rPr lang="en"/>
              <a:t>-</a:t>
            </a:r>
            <a:r>
              <a:rPr lang="en"/>
              <a:t>Sensor &amp; LCD display</a:t>
            </a:r>
            <a:endParaRPr/>
          </a:p>
        </p:txBody>
      </p:sp>
      <p:pic>
        <p:nvPicPr>
          <p:cNvPr id="1308" name="Google Shape;1308;p50"/>
          <p:cNvPicPr preferRelativeResize="0"/>
          <p:nvPr/>
        </p:nvPicPr>
        <p:blipFill>
          <a:blip r:embed="rId3">
            <a:alphaModFix/>
          </a:blip>
          <a:stretch>
            <a:fillRect/>
          </a:stretch>
        </p:blipFill>
        <p:spPr>
          <a:xfrm>
            <a:off x="6426600" y="2406625"/>
            <a:ext cx="1665625" cy="1665625"/>
          </a:xfrm>
          <a:prstGeom prst="rect">
            <a:avLst/>
          </a:prstGeom>
          <a:noFill/>
          <a:ln>
            <a:noFill/>
          </a:ln>
        </p:spPr>
      </p:pic>
      <p:pic>
        <p:nvPicPr>
          <p:cNvPr id="1309" name="Google Shape;1309;p50"/>
          <p:cNvPicPr preferRelativeResize="0"/>
          <p:nvPr/>
        </p:nvPicPr>
        <p:blipFill>
          <a:blip r:embed="rId4">
            <a:alphaModFix/>
          </a:blip>
          <a:stretch>
            <a:fillRect/>
          </a:stretch>
        </p:blipFill>
        <p:spPr>
          <a:xfrm>
            <a:off x="2833801" y="1703148"/>
            <a:ext cx="1665625" cy="1321952"/>
          </a:xfrm>
          <a:prstGeom prst="rect">
            <a:avLst/>
          </a:prstGeom>
          <a:noFill/>
          <a:ln>
            <a:noFill/>
          </a:ln>
        </p:spPr>
      </p:pic>
      <p:pic>
        <p:nvPicPr>
          <p:cNvPr id="1310" name="Google Shape;1310;p50"/>
          <p:cNvPicPr preferRelativeResize="0"/>
          <p:nvPr/>
        </p:nvPicPr>
        <p:blipFill>
          <a:blip r:embed="rId5">
            <a:alphaModFix/>
          </a:blip>
          <a:stretch>
            <a:fillRect/>
          </a:stretch>
        </p:blipFill>
        <p:spPr>
          <a:xfrm>
            <a:off x="4716247" y="2450900"/>
            <a:ext cx="1665625" cy="1665655"/>
          </a:xfrm>
          <a:prstGeom prst="rect">
            <a:avLst/>
          </a:prstGeom>
          <a:noFill/>
          <a:ln>
            <a:noFill/>
          </a:ln>
        </p:spPr>
      </p:pic>
      <p:pic>
        <p:nvPicPr>
          <p:cNvPr id="1311" name="Google Shape;1311;p50"/>
          <p:cNvPicPr preferRelativeResize="0"/>
          <p:nvPr/>
        </p:nvPicPr>
        <p:blipFill>
          <a:blip r:embed="rId6">
            <a:alphaModFix/>
          </a:blip>
          <a:stretch>
            <a:fillRect/>
          </a:stretch>
        </p:blipFill>
        <p:spPr>
          <a:xfrm>
            <a:off x="2833800" y="3114025"/>
            <a:ext cx="1665625" cy="1247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51"/>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1317" name="Google Shape;1317;p51"/>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Arduino</a:t>
            </a:r>
            <a:r>
              <a:rPr lang="en"/>
              <a:t>-program</a:t>
            </a:r>
            <a:endParaRPr/>
          </a:p>
        </p:txBody>
      </p:sp>
      <p:pic>
        <p:nvPicPr>
          <p:cNvPr id="1318" name="Google Shape;1318;p51"/>
          <p:cNvPicPr preferRelativeResize="0"/>
          <p:nvPr/>
        </p:nvPicPr>
        <p:blipFill>
          <a:blip r:embed="rId3">
            <a:alphaModFix/>
          </a:blip>
          <a:stretch>
            <a:fillRect/>
          </a:stretch>
        </p:blipFill>
        <p:spPr>
          <a:xfrm>
            <a:off x="1037225" y="1240549"/>
            <a:ext cx="5462727" cy="341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pic>
        <p:nvPicPr>
          <p:cNvPr id="1323" name="Google Shape;1323;p52" title="Sensor_Video_G13.mp4">
            <a:hlinkClick r:id="rId3"/>
          </p:cNvPr>
          <p:cNvPicPr preferRelativeResize="0"/>
          <p:nvPr/>
        </p:nvPicPr>
        <p:blipFill>
          <a:blip r:embed="rId4">
            <a:alphaModFix/>
          </a:blip>
          <a:stretch>
            <a:fillRect/>
          </a:stretch>
        </p:blipFill>
        <p:spPr>
          <a:xfrm>
            <a:off x="1054925" y="440600"/>
            <a:ext cx="5034050" cy="3775525"/>
          </a:xfrm>
          <a:prstGeom prst="rect">
            <a:avLst/>
          </a:prstGeom>
          <a:noFill/>
          <a:ln>
            <a:noFill/>
          </a:ln>
        </p:spPr>
      </p:pic>
      <p:sp>
        <p:nvSpPr>
          <p:cNvPr id="1324" name="Google Shape;1324;p52"/>
          <p:cNvSpPr txBox="1"/>
          <p:nvPr>
            <p:ph type="title"/>
          </p:nvPr>
        </p:nvSpPr>
        <p:spPr>
          <a:xfrm>
            <a:off x="5865350" y="1185900"/>
            <a:ext cx="2770200" cy="26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Sensor system demo video</a:t>
            </a: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000"/>
                                        <p:tgtEl>
                                          <p:spTgt spid="1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53"/>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330" name="Google Shape;1330;p53"/>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Demo</a:t>
            </a:r>
            <a:endParaRPr/>
          </a:p>
        </p:txBody>
      </p:sp>
      <p:sp>
        <p:nvSpPr>
          <p:cNvPr id="1331" name="Google Shape;1331;p53"/>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1332" name="Google Shape;1332;p53"/>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see it working!</a:t>
            </a:r>
            <a:endParaRPr/>
          </a:p>
        </p:txBody>
      </p:sp>
      <p:sp>
        <p:nvSpPr>
          <p:cNvPr id="1333" name="Google Shape;1333;p53"/>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53"/>
          <p:cNvGrpSpPr/>
          <p:nvPr/>
        </p:nvGrpSpPr>
        <p:grpSpPr>
          <a:xfrm rot="-907878">
            <a:off x="6964030" y="4410956"/>
            <a:ext cx="2933857" cy="2347454"/>
            <a:chOff x="4519055" y="4062471"/>
            <a:chExt cx="1959145" cy="1567562"/>
          </a:xfrm>
        </p:grpSpPr>
        <p:sp>
          <p:nvSpPr>
            <p:cNvPr id="1335" name="Google Shape;1335;p53"/>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53"/>
          <p:cNvGrpSpPr/>
          <p:nvPr/>
        </p:nvGrpSpPr>
        <p:grpSpPr>
          <a:xfrm rot="-827426">
            <a:off x="7914516" y="3130743"/>
            <a:ext cx="611100" cy="591761"/>
            <a:chOff x="4865706" y="4363643"/>
            <a:chExt cx="398874" cy="386251"/>
          </a:xfrm>
        </p:grpSpPr>
        <p:sp>
          <p:nvSpPr>
            <p:cNvPr id="1338" name="Google Shape;1338;p53"/>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53"/>
          <p:cNvGrpSpPr/>
          <p:nvPr/>
        </p:nvGrpSpPr>
        <p:grpSpPr>
          <a:xfrm rot="7120975">
            <a:off x="8432237" y="2891611"/>
            <a:ext cx="540649" cy="323542"/>
            <a:chOff x="1496834" y="4360951"/>
            <a:chExt cx="262802" cy="157262"/>
          </a:xfrm>
        </p:grpSpPr>
        <p:sp>
          <p:nvSpPr>
            <p:cNvPr id="1345" name="Google Shape;1345;p5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54"/>
          <p:cNvSpPr/>
          <p:nvPr/>
        </p:nvSpPr>
        <p:spPr>
          <a:xfrm>
            <a:off x="-2434930" y="1635791"/>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54"/>
          <p:cNvGrpSpPr/>
          <p:nvPr/>
        </p:nvGrpSpPr>
        <p:grpSpPr>
          <a:xfrm rot="-5525654">
            <a:off x="-974194" y="2669233"/>
            <a:ext cx="3094325" cy="3153180"/>
            <a:chOff x="-1523846" y="-382017"/>
            <a:chExt cx="1293778" cy="1318386"/>
          </a:xfrm>
        </p:grpSpPr>
        <p:sp>
          <p:nvSpPr>
            <p:cNvPr id="1353" name="Google Shape;1353;p5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54"/>
          <p:cNvSpPr txBox="1"/>
          <p:nvPr>
            <p:ph type="title"/>
          </p:nvPr>
        </p:nvSpPr>
        <p:spPr>
          <a:xfrm>
            <a:off x="5653950" y="1645175"/>
            <a:ext cx="323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grpSp>
        <p:nvGrpSpPr>
          <p:cNvPr id="1356" name="Google Shape;1356;p54"/>
          <p:cNvGrpSpPr/>
          <p:nvPr/>
        </p:nvGrpSpPr>
        <p:grpSpPr>
          <a:xfrm rot="-8358">
            <a:off x="829865" y="1009603"/>
            <a:ext cx="4393277" cy="3189691"/>
            <a:chOff x="6190130" y="2940977"/>
            <a:chExt cx="389830" cy="283004"/>
          </a:xfrm>
        </p:grpSpPr>
        <p:sp>
          <p:nvSpPr>
            <p:cNvPr id="1357" name="Google Shape;1357;p54"/>
            <p:cNvSpPr/>
            <p:nvPr/>
          </p:nvSpPr>
          <p:spPr>
            <a:xfrm>
              <a:off x="6208984" y="2940977"/>
              <a:ext cx="352120" cy="257873"/>
            </a:xfrm>
            <a:custGeom>
              <a:rect b="b" l="l" r="r" t="t"/>
              <a:pathLst>
                <a:path extrusionOk="0" h="9820" w="13409">
                  <a:moveTo>
                    <a:pt x="479" y="1"/>
                  </a:moveTo>
                  <a:cubicBezTo>
                    <a:pt x="211" y="1"/>
                    <a:pt x="1" y="221"/>
                    <a:pt x="1" y="479"/>
                  </a:cubicBezTo>
                  <a:lnTo>
                    <a:pt x="1" y="9820"/>
                  </a:lnTo>
                  <a:lnTo>
                    <a:pt x="13409" y="9820"/>
                  </a:lnTo>
                  <a:lnTo>
                    <a:pt x="13409" y="479"/>
                  </a:lnTo>
                  <a:cubicBezTo>
                    <a:pt x="13409" y="221"/>
                    <a:pt x="13198" y="1"/>
                    <a:pt x="12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6190130" y="3192547"/>
              <a:ext cx="389830" cy="31433"/>
            </a:xfrm>
            <a:custGeom>
              <a:rect b="b" l="l" r="r" t="t"/>
              <a:pathLst>
                <a:path extrusionOk="0" h="1197" w="14845">
                  <a:moveTo>
                    <a:pt x="240" y="1"/>
                  </a:moveTo>
                  <a:cubicBezTo>
                    <a:pt x="106" y="1"/>
                    <a:pt x="1" y="106"/>
                    <a:pt x="1" y="240"/>
                  </a:cubicBezTo>
                  <a:lnTo>
                    <a:pt x="1" y="718"/>
                  </a:lnTo>
                  <a:cubicBezTo>
                    <a:pt x="1" y="986"/>
                    <a:pt x="211" y="1197"/>
                    <a:pt x="479" y="1197"/>
                  </a:cubicBezTo>
                  <a:lnTo>
                    <a:pt x="14366" y="1197"/>
                  </a:lnTo>
                  <a:cubicBezTo>
                    <a:pt x="14634" y="1197"/>
                    <a:pt x="14844" y="986"/>
                    <a:pt x="14844" y="718"/>
                  </a:cubicBezTo>
                  <a:lnTo>
                    <a:pt x="14844" y="240"/>
                  </a:lnTo>
                  <a:cubicBezTo>
                    <a:pt x="14844" y="106"/>
                    <a:pt x="14739" y="1"/>
                    <a:pt x="14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6190130" y="3192547"/>
              <a:ext cx="389830" cy="12605"/>
            </a:xfrm>
            <a:custGeom>
              <a:rect b="b" l="l" r="r" t="t"/>
              <a:pathLst>
                <a:path extrusionOk="0" h="480" w="14845">
                  <a:moveTo>
                    <a:pt x="240" y="1"/>
                  </a:moveTo>
                  <a:cubicBezTo>
                    <a:pt x="106" y="1"/>
                    <a:pt x="1" y="106"/>
                    <a:pt x="1" y="240"/>
                  </a:cubicBezTo>
                  <a:lnTo>
                    <a:pt x="1" y="479"/>
                  </a:lnTo>
                  <a:lnTo>
                    <a:pt x="14844" y="479"/>
                  </a:lnTo>
                  <a:lnTo>
                    <a:pt x="14844" y="240"/>
                  </a:lnTo>
                  <a:cubicBezTo>
                    <a:pt x="14844" y="106"/>
                    <a:pt x="14739" y="1"/>
                    <a:pt x="146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6347217" y="3192547"/>
              <a:ext cx="75419" cy="18881"/>
            </a:xfrm>
            <a:custGeom>
              <a:rect b="b" l="l" r="r" t="t"/>
              <a:pathLst>
                <a:path extrusionOk="0" h="719" w="2872">
                  <a:moveTo>
                    <a:pt x="0" y="1"/>
                  </a:moveTo>
                  <a:lnTo>
                    <a:pt x="345" y="508"/>
                  </a:lnTo>
                  <a:cubicBezTo>
                    <a:pt x="431" y="642"/>
                    <a:pt x="584" y="718"/>
                    <a:pt x="737" y="718"/>
                  </a:cubicBezTo>
                  <a:lnTo>
                    <a:pt x="2144" y="718"/>
                  </a:lnTo>
                  <a:cubicBezTo>
                    <a:pt x="2297" y="718"/>
                    <a:pt x="2450" y="632"/>
                    <a:pt x="2536" y="508"/>
                  </a:cubicBezTo>
                  <a:lnTo>
                    <a:pt x="28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1" name="Google Shape;1361;p54"/>
          <p:cNvPicPr preferRelativeResize="0"/>
          <p:nvPr/>
        </p:nvPicPr>
        <p:blipFill rotWithShape="1">
          <a:blip r:embed="rId3">
            <a:alphaModFix/>
          </a:blip>
          <a:srcRect b="0" l="25111" r="25112" t="0"/>
          <a:stretch/>
        </p:blipFill>
        <p:spPr>
          <a:xfrm>
            <a:off x="1312593" y="1276350"/>
            <a:ext cx="3428400" cy="2285700"/>
          </a:xfrm>
          <a:prstGeom prst="roundRect">
            <a:avLst>
              <a:gd fmla="val 5001"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9"/>
          <p:cNvSpPr/>
          <p:nvPr/>
        </p:nvSpPr>
        <p:spPr>
          <a:xfrm>
            <a:off x="4755604" y="3429513"/>
            <a:ext cx="899700" cy="89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28" name="Google Shape;928;p29"/>
          <p:cNvSpPr/>
          <p:nvPr/>
        </p:nvSpPr>
        <p:spPr>
          <a:xfrm>
            <a:off x="4755604" y="1805500"/>
            <a:ext cx="899700" cy="89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29" name="Google Shape;929;p29"/>
          <p:cNvSpPr/>
          <p:nvPr/>
        </p:nvSpPr>
        <p:spPr>
          <a:xfrm>
            <a:off x="861439" y="3429513"/>
            <a:ext cx="899700" cy="89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30" name="Google Shape;930;p29"/>
          <p:cNvSpPr/>
          <p:nvPr/>
        </p:nvSpPr>
        <p:spPr>
          <a:xfrm>
            <a:off x="861439" y="1805500"/>
            <a:ext cx="899700" cy="89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31" name="Google Shape;931;p29"/>
          <p:cNvSpPr txBox="1"/>
          <p:nvPr>
            <p:ph idx="1" type="subTitle"/>
          </p:nvPr>
        </p:nvSpPr>
        <p:spPr>
          <a:xfrm>
            <a:off x="1827010" y="22003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and motivation behind the project</a:t>
            </a:r>
            <a:endParaRPr/>
          </a:p>
        </p:txBody>
      </p:sp>
      <p:sp>
        <p:nvSpPr>
          <p:cNvPr id="932" name="Google Shape;932;p29"/>
          <p:cNvSpPr txBox="1"/>
          <p:nvPr>
            <p:ph idx="15"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933" name="Google Shape;933;p29"/>
          <p:cNvSpPr txBox="1"/>
          <p:nvPr>
            <p:ph type="title"/>
          </p:nvPr>
        </p:nvSpPr>
        <p:spPr>
          <a:xfrm>
            <a:off x="1827000" y="1549675"/>
            <a:ext cx="2928600" cy="6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Value Proposition</a:t>
            </a:r>
            <a:endParaRPr/>
          </a:p>
        </p:txBody>
      </p:sp>
      <p:sp>
        <p:nvSpPr>
          <p:cNvPr id="934" name="Google Shape;934;p29"/>
          <p:cNvSpPr txBox="1"/>
          <p:nvPr>
            <p:ph idx="2" type="title"/>
          </p:nvPr>
        </p:nvSpPr>
        <p:spPr>
          <a:xfrm>
            <a:off x="5721465" y="1795975"/>
            <a:ext cx="2558100" cy="3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935" name="Google Shape;935;p29"/>
          <p:cNvSpPr txBox="1"/>
          <p:nvPr>
            <p:ph idx="3" type="subTitle"/>
          </p:nvPr>
        </p:nvSpPr>
        <p:spPr>
          <a:xfrm>
            <a:off x="5721461" y="22003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the system is envisioned to be used</a:t>
            </a:r>
            <a:endParaRPr/>
          </a:p>
        </p:txBody>
      </p:sp>
      <p:sp>
        <p:nvSpPr>
          <p:cNvPr id="936" name="Google Shape;936;p29"/>
          <p:cNvSpPr txBox="1"/>
          <p:nvPr>
            <p:ph idx="4" type="title"/>
          </p:nvPr>
        </p:nvSpPr>
        <p:spPr>
          <a:xfrm>
            <a:off x="1827010" y="3410250"/>
            <a:ext cx="2561100" cy="3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Progress</a:t>
            </a:r>
            <a:endParaRPr/>
          </a:p>
        </p:txBody>
      </p:sp>
      <p:sp>
        <p:nvSpPr>
          <p:cNvPr id="937" name="Google Shape;937;p29"/>
          <p:cNvSpPr txBox="1"/>
          <p:nvPr>
            <p:ph idx="5" type="subTitle"/>
          </p:nvPr>
        </p:nvSpPr>
        <p:spPr>
          <a:xfrm>
            <a:off x="1827010" y="38147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progress made </a:t>
            </a:r>
            <a:r>
              <a:rPr lang="en"/>
              <a:t>thus far</a:t>
            </a:r>
            <a:endParaRPr/>
          </a:p>
        </p:txBody>
      </p:sp>
      <p:sp>
        <p:nvSpPr>
          <p:cNvPr id="938" name="Google Shape;938;p29"/>
          <p:cNvSpPr txBox="1"/>
          <p:nvPr>
            <p:ph idx="6" type="title"/>
          </p:nvPr>
        </p:nvSpPr>
        <p:spPr>
          <a:xfrm>
            <a:off x="5721450" y="3410250"/>
            <a:ext cx="3028500" cy="3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a:t>
            </a:r>
            <a:endParaRPr/>
          </a:p>
        </p:txBody>
      </p:sp>
      <p:sp>
        <p:nvSpPr>
          <p:cNvPr id="939" name="Google Shape;939;p29"/>
          <p:cNvSpPr txBox="1"/>
          <p:nvPr>
            <p:ph idx="7" type="subTitle"/>
          </p:nvPr>
        </p:nvSpPr>
        <p:spPr>
          <a:xfrm>
            <a:off x="5721461" y="38147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Physical functional demonstration of the robot</a:t>
            </a:r>
            <a:endParaRPr/>
          </a:p>
        </p:txBody>
      </p:sp>
      <p:sp>
        <p:nvSpPr>
          <p:cNvPr id="940" name="Google Shape;940;p29"/>
          <p:cNvSpPr txBox="1"/>
          <p:nvPr>
            <p:ph idx="8" type="title"/>
          </p:nvPr>
        </p:nvSpPr>
        <p:spPr>
          <a:xfrm>
            <a:off x="899839" y="1933300"/>
            <a:ext cx="8229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941" name="Google Shape;941;p29"/>
          <p:cNvSpPr txBox="1"/>
          <p:nvPr>
            <p:ph idx="9" type="title"/>
          </p:nvPr>
        </p:nvSpPr>
        <p:spPr>
          <a:xfrm>
            <a:off x="899839" y="3559263"/>
            <a:ext cx="8229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942" name="Google Shape;942;p29"/>
          <p:cNvSpPr txBox="1"/>
          <p:nvPr>
            <p:ph idx="13" type="title"/>
          </p:nvPr>
        </p:nvSpPr>
        <p:spPr>
          <a:xfrm>
            <a:off x="4798504" y="1935250"/>
            <a:ext cx="8139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943" name="Google Shape;943;p29"/>
          <p:cNvSpPr txBox="1"/>
          <p:nvPr>
            <p:ph idx="14" type="title"/>
          </p:nvPr>
        </p:nvSpPr>
        <p:spPr>
          <a:xfrm>
            <a:off x="4798504" y="3559263"/>
            <a:ext cx="8139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30"/>
          <p:cNvSpPr/>
          <p:nvPr/>
        </p:nvSpPr>
        <p:spPr>
          <a:xfrm>
            <a:off x="4185132" y="2221516"/>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30"/>
          <p:cNvGrpSpPr/>
          <p:nvPr/>
        </p:nvGrpSpPr>
        <p:grpSpPr>
          <a:xfrm rot="-8269496">
            <a:off x="6004980" y="3393110"/>
            <a:ext cx="3094361" cy="3153216"/>
            <a:chOff x="-1523846" y="-382017"/>
            <a:chExt cx="1293778" cy="1318386"/>
          </a:xfrm>
        </p:grpSpPr>
        <p:sp>
          <p:nvSpPr>
            <p:cNvPr id="950" name="Google Shape;950;p30"/>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30"/>
          <p:cNvSpPr txBox="1"/>
          <p:nvPr>
            <p:ph type="title"/>
          </p:nvPr>
        </p:nvSpPr>
        <p:spPr>
          <a:xfrm>
            <a:off x="713225" y="1240200"/>
            <a:ext cx="4411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53" name="Google Shape;953;p30"/>
          <p:cNvSpPr txBox="1"/>
          <p:nvPr>
            <p:ph idx="1" type="subTitle"/>
          </p:nvPr>
        </p:nvSpPr>
        <p:spPr>
          <a:xfrm>
            <a:off x="713225" y="2221525"/>
            <a:ext cx="3471900" cy="16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FarmFriend robotic system </a:t>
            </a:r>
            <a:r>
              <a:rPr lang="en"/>
              <a:t>monitors soil health</a:t>
            </a:r>
            <a:r>
              <a:rPr lang="en"/>
              <a:t>, and can act to varying levels of pH by stabilising soil to a pH that is most optimal for the crop being grown. </a:t>
            </a:r>
            <a:endParaRPr/>
          </a:p>
        </p:txBody>
      </p:sp>
      <p:grpSp>
        <p:nvGrpSpPr>
          <p:cNvPr id="954" name="Google Shape;954;p30"/>
          <p:cNvGrpSpPr/>
          <p:nvPr/>
        </p:nvGrpSpPr>
        <p:grpSpPr>
          <a:xfrm>
            <a:off x="7037485" y="4495133"/>
            <a:ext cx="591627" cy="563032"/>
            <a:chOff x="8402484" y="928166"/>
            <a:chExt cx="352621" cy="335577"/>
          </a:xfrm>
        </p:grpSpPr>
        <p:sp>
          <p:nvSpPr>
            <p:cNvPr id="955" name="Google Shape;955;p30"/>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30"/>
          <p:cNvGrpSpPr/>
          <p:nvPr/>
        </p:nvGrpSpPr>
        <p:grpSpPr>
          <a:xfrm rot="-9457654">
            <a:off x="5285646" y="4502813"/>
            <a:ext cx="499953" cy="299216"/>
            <a:chOff x="1496834" y="4360951"/>
            <a:chExt cx="262802" cy="157262"/>
          </a:xfrm>
        </p:grpSpPr>
        <p:sp>
          <p:nvSpPr>
            <p:cNvPr id="962" name="Google Shape;962;p3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30"/>
          <p:cNvGrpSpPr/>
          <p:nvPr/>
        </p:nvGrpSpPr>
        <p:grpSpPr>
          <a:xfrm>
            <a:off x="4976618" y="872065"/>
            <a:ext cx="3471920" cy="3416266"/>
            <a:chOff x="-679298" y="1238771"/>
            <a:chExt cx="2572745" cy="2531505"/>
          </a:xfrm>
        </p:grpSpPr>
        <p:sp>
          <p:nvSpPr>
            <p:cNvPr id="965" name="Google Shape;965;p30"/>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0"/>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0"/>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0"/>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9" name="Google Shape;969;p30"/>
          <p:cNvPicPr preferRelativeResize="0"/>
          <p:nvPr/>
        </p:nvPicPr>
        <p:blipFill rotWithShape="1">
          <a:blip r:embed="rId3">
            <a:alphaModFix/>
          </a:blip>
          <a:srcRect b="0" l="33392" r="33395" t="0"/>
          <a:stretch/>
        </p:blipFill>
        <p:spPr>
          <a:xfrm rot="839837">
            <a:off x="5596138" y="1465768"/>
            <a:ext cx="2247433" cy="2245614"/>
          </a:xfrm>
          <a:prstGeom prst="roundRect">
            <a:avLst>
              <a:gd fmla="val 7989"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31"/>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975" name="Google Shape;975;p31"/>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0" marR="109964" rtl="0" algn="just">
              <a:lnSpc>
                <a:spcPct val="99387"/>
              </a:lnSpc>
              <a:spcBef>
                <a:spcPts val="741"/>
              </a:spcBef>
              <a:spcAft>
                <a:spcPts val="0"/>
              </a:spcAft>
              <a:buNone/>
            </a:pPr>
            <a:r>
              <a:rPr lang="en" sz="1400"/>
              <a:t>Components of our system:</a:t>
            </a:r>
            <a:endParaRPr sz="1400">
              <a:solidFill>
                <a:srgbClr val="FF0000"/>
              </a:solidFill>
            </a:endParaRPr>
          </a:p>
          <a:p>
            <a:pPr indent="0" lvl="0" marL="0" marR="109964" rtl="0" algn="just">
              <a:lnSpc>
                <a:spcPct val="99387"/>
              </a:lnSpc>
              <a:spcBef>
                <a:spcPts val="741"/>
              </a:spcBef>
              <a:spcAft>
                <a:spcPts val="0"/>
              </a:spcAft>
              <a:buNone/>
            </a:pPr>
            <a:r>
              <a:t/>
            </a:r>
            <a:endParaRPr sz="1400"/>
          </a:p>
          <a:p>
            <a:pPr indent="0" lvl="0" marL="0" marR="109964" rtl="0" algn="just">
              <a:lnSpc>
                <a:spcPct val="99387"/>
              </a:lnSpc>
              <a:spcBef>
                <a:spcPts val="741"/>
              </a:spcBef>
              <a:spcAft>
                <a:spcPts val="0"/>
              </a:spcAft>
              <a:buNone/>
            </a:pPr>
            <a:r>
              <a:rPr lang="en" sz="1400"/>
              <a:t>	</a:t>
            </a:r>
            <a:r>
              <a:rPr b="1" lang="en" sz="1400"/>
              <a:t>Sensors</a:t>
            </a:r>
            <a:r>
              <a:rPr lang="en" sz="1400"/>
              <a:t>: </a:t>
            </a:r>
            <a:r>
              <a:rPr lang="en" sz="1400">
                <a:solidFill>
                  <a:srgbClr val="648C6E"/>
                </a:solidFill>
              </a:rPr>
              <a:t>Functionally demonstrable</a:t>
            </a:r>
            <a:endParaRPr sz="1400">
              <a:solidFill>
                <a:srgbClr val="648C6E"/>
              </a:solidFill>
            </a:endParaRPr>
          </a:p>
          <a:p>
            <a:pPr indent="0" lvl="0" marL="0" marR="109964" rtl="0" algn="just">
              <a:lnSpc>
                <a:spcPct val="99387"/>
              </a:lnSpc>
              <a:spcBef>
                <a:spcPts val="741"/>
              </a:spcBef>
              <a:spcAft>
                <a:spcPts val="0"/>
              </a:spcAft>
              <a:buNone/>
            </a:pPr>
            <a:r>
              <a:t/>
            </a:r>
            <a:endParaRPr sz="1400">
              <a:solidFill>
                <a:schemeClr val="accent3"/>
              </a:solidFill>
            </a:endParaRPr>
          </a:p>
          <a:p>
            <a:pPr indent="457200" lvl="0" marL="0" marR="109964" rtl="0" algn="just">
              <a:lnSpc>
                <a:spcPct val="99387"/>
              </a:lnSpc>
              <a:spcBef>
                <a:spcPts val="741"/>
              </a:spcBef>
              <a:spcAft>
                <a:spcPts val="0"/>
              </a:spcAft>
              <a:buClr>
                <a:schemeClr val="dk1"/>
              </a:buClr>
              <a:buSzPts val="1100"/>
              <a:buFont typeface="Arial"/>
              <a:buNone/>
            </a:pPr>
            <a:r>
              <a:rPr b="1" lang="en" sz="1400"/>
              <a:t>Navigation</a:t>
            </a:r>
            <a:r>
              <a:rPr lang="en" sz="1400"/>
              <a:t>: </a:t>
            </a:r>
            <a:r>
              <a:rPr lang="en" sz="1400">
                <a:solidFill>
                  <a:srgbClr val="BF7B36"/>
                </a:solidFill>
              </a:rPr>
              <a:t>Partially demonstrable</a:t>
            </a:r>
            <a:endParaRPr sz="1400">
              <a:solidFill>
                <a:srgbClr val="BF7B36"/>
              </a:solidFill>
            </a:endParaRPr>
          </a:p>
          <a:p>
            <a:pPr indent="0" lvl="0" marL="0" marR="109964" rtl="0" algn="just">
              <a:lnSpc>
                <a:spcPct val="99387"/>
              </a:lnSpc>
              <a:spcBef>
                <a:spcPts val="741"/>
              </a:spcBef>
              <a:spcAft>
                <a:spcPts val="0"/>
              </a:spcAft>
              <a:buNone/>
            </a:pPr>
            <a:r>
              <a:t/>
            </a:r>
            <a:endParaRPr sz="1400">
              <a:solidFill>
                <a:schemeClr val="accent3"/>
              </a:solidFill>
            </a:endParaRPr>
          </a:p>
          <a:p>
            <a:pPr indent="0" lvl="0" marL="0" marR="109964" rtl="0" algn="just">
              <a:lnSpc>
                <a:spcPct val="99387"/>
              </a:lnSpc>
              <a:spcBef>
                <a:spcPts val="741"/>
              </a:spcBef>
              <a:spcAft>
                <a:spcPts val="0"/>
              </a:spcAft>
              <a:buNone/>
            </a:pPr>
            <a:r>
              <a:rPr lang="en" sz="1400">
                <a:solidFill>
                  <a:schemeClr val="accent3"/>
                </a:solidFill>
              </a:rPr>
              <a:t>	</a:t>
            </a:r>
            <a:r>
              <a:rPr b="1" lang="en" sz="1400"/>
              <a:t>Reactive element</a:t>
            </a:r>
            <a:r>
              <a:rPr lang="en" sz="1400"/>
              <a:t>: </a:t>
            </a:r>
            <a:r>
              <a:rPr lang="en" sz="1400">
                <a:solidFill>
                  <a:srgbClr val="FF0000"/>
                </a:solidFill>
              </a:rPr>
              <a:t>Planned for demo 2</a:t>
            </a:r>
            <a:endParaRPr sz="1400">
              <a:solidFill>
                <a:schemeClr val="accent3"/>
              </a:solidFill>
            </a:endParaRPr>
          </a:p>
          <a:p>
            <a:pPr indent="0" lvl="0" marL="0" marR="109964" rtl="0" algn="just">
              <a:lnSpc>
                <a:spcPct val="99387"/>
              </a:lnSpc>
              <a:spcBef>
                <a:spcPts val="741"/>
              </a:spcBef>
              <a:spcAft>
                <a:spcPts val="0"/>
              </a:spcAft>
              <a:buNone/>
            </a:pPr>
            <a:r>
              <a:t/>
            </a:r>
            <a:endParaRPr sz="1400">
              <a:solidFill>
                <a:schemeClr val="accent3"/>
              </a:solidFill>
            </a:endParaRPr>
          </a:p>
          <a:p>
            <a:pPr indent="0" lvl="0" marL="0" marR="109964" rtl="0" algn="just">
              <a:lnSpc>
                <a:spcPct val="99387"/>
              </a:lnSpc>
              <a:spcBef>
                <a:spcPts val="741"/>
              </a:spcBef>
              <a:spcAft>
                <a:spcPts val="0"/>
              </a:spcAft>
              <a:buNone/>
            </a:pPr>
            <a:r>
              <a:rPr lang="en" sz="1400">
                <a:solidFill>
                  <a:schemeClr val="accent3"/>
                </a:solidFill>
              </a:rPr>
              <a:t>	</a:t>
            </a:r>
            <a:r>
              <a:rPr b="1" lang="en" sz="1400"/>
              <a:t>Web App</a:t>
            </a:r>
            <a:r>
              <a:rPr lang="en" sz="1400"/>
              <a:t>: </a:t>
            </a:r>
            <a:r>
              <a:rPr lang="en" sz="1400">
                <a:solidFill>
                  <a:srgbClr val="FF0000"/>
                </a:solidFill>
              </a:rPr>
              <a:t>Planned for demo 3</a:t>
            </a:r>
            <a:endParaRPr sz="1400">
              <a:solidFill>
                <a:srgbClr val="FF0000"/>
              </a:solidFill>
            </a:endParaRPr>
          </a:p>
          <a:p>
            <a:pPr indent="0" lvl="0" marL="0" marR="109964" rtl="0" algn="just">
              <a:lnSpc>
                <a:spcPct val="99387"/>
              </a:lnSpc>
              <a:spcBef>
                <a:spcPts val="741"/>
              </a:spcBef>
              <a:spcAft>
                <a:spcPts val="0"/>
              </a:spcAft>
              <a:buNone/>
            </a:pPr>
            <a:r>
              <a:t/>
            </a:r>
            <a:endParaRPr sz="1400">
              <a:solidFill>
                <a:schemeClr val="accent3"/>
              </a:solidFill>
            </a:endParaRPr>
          </a:p>
          <a:p>
            <a:pPr indent="0" lvl="0" marL="0" marR="109964" rtl="0" algn="just">
              <a:lnSpc>
                <a:spcPct val="99387"/>
              </a:lnSpc>
              <a:spcBef>
                <a:spcPts val="741"/>
              </a:spcBef>
              <a:spcAft>
                <a:spcPts val="0"/>
              </a:spcAft>
              <a:buNone/>
            </a:pPr>
            <a:r>
              <a:rPr lang="en" sz="1400">
                <a:solidFill>
                  <a:schemeClr val="accent3"/>
                </a:solidFill>
              </a:rPr>
              <a:t>	</a:t>
            </a:r>
            <a:endParaRPr sz="1400">
              <a:solidFill>
                <a:schemeClr val="accent3"/>
              </a:solidFill>
            </a:endParaRPr>
          </a:p>
          <a:p>
            <a:pPr indent="-3858" lvl="0" marL="7363" marR="109964" rtl="0" algn="just">
              <a:lnSpc>
                <a:spcPct val="99387"/>
              </a:lnSpc>
              <a:spcBef>
                <a:spcPts val="741"/>
              </a:spcBef>
              <a:spcAft>
                <a:spcPts val="0"/>
              </a:spcAft>
              <a:buClr>
                <a:schemeClr val="dk1"/>
              </a:buClr>
              <a:buSzPts val="1100"/>
              <a:buFont typeface="Arial"/>
              <a:buNone/>
            </a:pPr>
            <a:r>
              <a:t/>
            </a:r>
            <a:endParaRPr sz="1200">
              <a:solidFill>
                <a:schemeClr val="dk1"/>
              </a:solidFill>
            </a:endParaRPr>
          </a:p>
          <a:p>
            <a:pPr indent="-3858" lvl="0" marL="7363" marR="109964" rtl="0" algn="just">
              <a:lnSpc>
                <a:spcPct val="99387"/>
              </a:lnSpc>
              <a:spcBef>
                <a:spcPts val="741"/>
              </a:spcBef>
              <a:spcAft>
                <a:spcPts val="0"/>
              </a:spcAft>
              <a:buClr>
                <a:schemeClr val="dk1"/>
              </a:buClr>
              <a:buSzPts val="1100"/>
              <a:buFont typeface="Arial"/>
              <a:buNone/>
            </a:pPr>
            <a:r>
              <a:t/>
            </a:r>
            <a:endParaRPr sz="1200">
              <a:solidFill>
                <a:schemeClr val="dk1"/>
              </a:solidFill>
            </a:endParaRPr>
          </a:p>
        </p:txBody>
      </p:sp>
      <p:pic>
        <p:nvPicPr>
          <p:cNvPr id="976" name="Google Shape;976;p31"/>
          <p:cNvPicPr preferRelativeResize="0"/>
          <p:nvPr/>
        </p:nvPicPr>
        <p:blipFill rotWithShape="1">
          <a:blip r:embed="rId3">
            <a:alphaModFix amt="96000"/>
          </a:blip>
          <a:srcRect b="14543" l="32020" r="33433" t="30305"/>
          <a:stretch/>
        </p:blipFill>
        <p:spPr>
          <a:xfrm>
            <a:off x="4775625" y="2135816"/>
            <a:ext cx="960125" cy="1532825"/>
          </a:xfrm>
          <a:prstGeom prst="rect">
            <a:avLst/>
          </a:prstGeom>
          <a:noFill/>
          <a:ln>
            <a:noFill/>
          </a:ln>
        </p:spPr>
      </p:pic>
      <p:pic>
        <p:nvPicPr>
          <p:cNvPr id="977" name="Google Shape;977;p31"/>
          <p:cNvPicPr preferRelativeResize="0"/>
          <p:nvPr/>
        </p:nvPicPr>
        <p:blipFill rotWithShape="1">
          <a:blip r:embed="rId4">
            <a:alphaModFix/>
          </a:blip>
          <a:srcRect b="14085" l="26328" r="25792" t="14916"/>
          <a:stretch/>
        </p:blipFill>
        <p:spPr>
          <a:xfrm>
            <a:off x="6283000" y="2135825"/>
            <a:ext cx="1033736" cy="1532826"/>
          </a:xfrm>
          <a:prstGeom prst="rect">
            <a:avLst/>
          </a:prstGeom>
          <a:noFill/>
          <a:ln>
            <a:noFill/>
          </a:ln>
        </p:spPr>
      </p:pic>
      <p:pic>
        <p:nvPicPr>
          <p:cNvPr id="978" name="Google Shape;978;p31"/>
          <p:cNvPicPr preferRelativeResize="0"/>
          <p:nvPr/>
        </p:nvPicPr>
        <p:blipFill rotWithShape="1">
          <a:blip r:embed="rId5">
            <a:alphaModFix/>
          </a:blip>
          <a:srcRect b="11984" l="26703" r="28752" t="16382"/>
          <a:stretch/>
        </p:blipFill>
        <p:spPr>
          <a:xfrm>
            <a:off x="7699675" y="2130238"/>
            <a:ext cx="960125" cy="15439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32"/>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t>
            </a:r>
            <a:r>
              <a:rPr lang="en"/>
              <a:t>process</a:t>
            </a:r>
            <a:endParaRPr/>
          </a:p>
        </p:txBody>
      </p:sp>
      <p:sp>
        <p:nvSpPr>
          <p:cNvPr id="984" name="Google Shape;984;p32"/>
          <p:cNvSpPr/>
          <p:nvPr/>
        </p:nvSpPr>
        <p:spPr>
          <a:xfrm>
            <a:off x="1362050" y="2357950"/>
            <a:ext cx="899700" cy="89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85" name="Google Shape;985;p32"/>
          <p:cNvSpPr txBox="1"/>
          <p:nvPr>
            <p:ph idx="4294967295" type="subTitle"/>
          </p:nvPr>
        </p:nvSpPr>
        <p:spPr>
          <a:xfrm>
            <a:off x="676250" y="4006700"/>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Components to take soil measurements</a:t>
            </a:r>
            <a:endParaRPr sz="1400"/>
          </a:p>
        </p:txBody>
      </p:sp>
      <p:sp>
        <p:nvSpPr>
          <p:cNvPr id="986" name="Google Shape;986;p32"/>
          <p:cNvSpPr txBox="1"/>
          <p:nvPr>
            <p:ph idx="4294967295" type="subTitle"/>
          </p:nvPr>
        </p:nvSpPr>
        <p:spPr>
          <a:xfrm>
            <a:off x="2516317" y="1920122"/>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Component to react to different soil pH levels</a:t>
            </a:r>
            <a:endParaRPr sz="1400"/>
          </a:p>
        </p:txBody>
      </p:sp>
      <p:sp>
        <p:nvSpPr>
          <p:cNvPr id="987" name="Google Shape;987;p32"/>
          <p:cNvSpPr txBox="1"/>
          <p:nvPr>
            <p:ph idx="4294967295" type="subTitle"/>
          </p:nvPr>
        </p:nvSpPr>
        <p:spPr>
          <a:xfrm>
            <a:off x="676250" y="3622450"/>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dk2"/>
                </a:solidFill>
                <a:latin typeface="Montserrat Alternates"/>
                <a:ea typeface="Montserrat Alternates"/>
                <a:cs typeface="Montserrat Alternates"/>
                <a:sym typeface="Montserrat Alternates"/>
              </a:rPr>
              <a:t>Sensors</a:t>
            </a:r>
            <a:endParaRPr b="1" sz="2800">
              <a:solidFill>
                <a:schemeClr val="dk2"/>
              </a:solidFill>
              <a:latin typeface="Montserrat Alternates"/>
              <a:ea typeface="Montserrat Alternates"/>
              <a:cs typeface="Montserrat Alternates"/>
              <a:sym typeface="Montserrat Alternates"/>
            </a:endParaRPr>
          </a:p>
        </p:txBody>
      </p:sp>
      <p:sp>
        <p:nvSpPr>
          <p:cNvPr id="988" name="Google Shape;988;p32"/>
          <p:cNvSpPr txBox="1"/>
          <p:nvPr>
            <p:ph idx="4294967295" type="subTitle"/>
          </p:nvPr>
        </p:nvSpPr>
        <p:spPr>
          <a:xfrm>
            <a:off x="2516317" y="1535872"/>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lt2"/>
                </a:solidFill>
                <a:latin typeface="Montserrat Alternates"/>
                <a:ea typeface="Montserrat Alternates"/>
                <a:cs typeface="Montserrat Alternates"/>
                <a:sym typeface="Montserrat Alternates"/>
              </a:rPr>
              <a:t>Reactive</a:t>
            </a:r>
            <a:endParaRPr b="1" sz="2800">
              <a:solidFill>
                <a:schemeClr val="lt2"/>
              </a:solidFill>
              <a:latin typeface="Montserrat Alternates"/>
              <a:ea typeface="Montserrat Alternates"/>
              <a:cs typeface="Montserrat Alternates"/>
              <a:sym typeface="Montserrat Alternates"/>
            </a:endParaRPr>
          </a:p>
        </p:txBody>
      </p:sp>
      <p:sp>
        <p:nvSpPr>
          <p:cNvPr id="989" name="Google Shape;989;p32"/>
          <p:cNvSpPr txBox="1"/>
          <p:nvPr>
            <p:ph idx="4294967295" type="subTitle"/>
          </p:nvPr>
        </p:nvSpPr>
        <p:spPr>
          <a:xfrm>
            <a:off x="4356383" y="4006700"/>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Autonomous navigation of the system</a:t>
            </a:r>
            <a:endParaRPr sz="1400"/>
          </a:p>
        </p:txBody>
      </p:sp>
      <p:sp>
        <p:nvSpPr>
          <p:cNvPr id="990" name="Google Shape;990;p32"/>
          <p:cNvSpPr txBox="1"/>
          <p:nvPr>
            <p:ph idx="4294967295" type="subTitle"/>
          </p:nvPr>
        </p:nvSpPr>
        <p:spPr>
          <a:xfrm>
            <a:off x="4356383" y="3622450"/>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accent1"/>
                </a:solidFill>
                <a:latin typeface="Montserrat Alternates"/>
                <a:ea typeface="Montserrat Alternates"/>
                <a:cs typeface="Montserrat Alternates"/>
                <a:sym typeface="Montserrat Alternates"/>
              </a:rPr>
              <a:t>Navigation</a:t>
            </a:r>
            <a:endParaRPr b="1" sz="2800">
              <a:solidFill>
                <a:schemeClr val="accent1"/>
              </a:solidFill>
              <a:latin typeface="Montserrat Alternates"/>
              <a:ea typeface="Montserrat Alternates"/>
              <a:cs typeface="Montserrat Alternates"/>
              <a:sym typeface="Montserrat Alternates"/>
            </a:endParaRPr>
          </a:p>
        </p:txBody>
      </p:sp>
      <p:sp>
        <p:nvSpPr>
          <p:cNvPr id="991" name="Google Shape;991;p32"/>
          <p:cNvSpPr txBox="1"/>
          <p:nvPr>
            <p:ph idx="4294967295" type="subTitle"/>
          </p:nvPr>
        </p:nvSpPr>
        <p:spPr>
          <a:xfrm>
            <a:off x="6196450" y="1920197"/>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Analytics from the data collected</a:t>
            </a:r>
            <a:endParaRPr sz="1400"/>
          </a:p>
        </p:txBody>
      </p:sp>
      <p:sp>
        <p:nvSpPr>
          <p:cNvPr id="992" name="Google Shape;992;p32"/>
          <p:cNvSpPr txBox="1"/>
          <p:nvPr>
            <p:ph idx="4294967295" type="subTitle"/>
          </p:nvPr>
        </p:nvSpPr>
        <p:spPr>
          <a:xfrm>
            <a:off x="6196450" y="1535947"/>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latin typeface="Montserrat Alternates"/>
                <a:ea typeface="Montserrat Alternates"/>
                <a:cs typeface="Montserrat Alternates"/>
                <a:sym typeface="Montserrat Alternates"/>
              </a:rPr>
              <a:t>Web App</a:t>
            </a:r>
            <a:endParaRPr b="1" sz="2800">
              <a:latin typeface="Montserrat Alternates"/>
              <a:ea typeface="Montserrat Alternates"/>
              <a:cs typeface="Montserrat Alternates"/>
              <a:sym typeface="Montserrat Alternates"/>
            </a:endParaRPr>
          </a:p>
        </p:txBody>
      </p:sp>
      <p:sp>
        <p:nvSpPr>
          <p:cNvPr id="993" name="Google Shape;993;p32"/>
          <p:cNvSpPr/>
          <p:nvPr/>
        </p:nvSpPr>
        <p:spPr>
          <a:xfrm>
            <a:off x="3202117" y="2891350"/>
            <a:ext cx="899700" cy="89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94" name="Google Shape;994;p32"/>
          <p:cNvSpPr/>
          <p:nvPr/>
        </p:nvSpPr>
        <p:spPr>
          <a:xfrm>
            <a:off x="5042183" y="2357950"/>
            <a:ext cx="899700" cy="89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95" name="Google Shape;995;p32"/>
          <p:cNvSpPr/>
          <p:nvPr/>
        </p:nvSpPr>
        <p:spPr>
          <a:xfrm>
            <a:off x="6882250" y="2891350"/>
            <a:ext cx="899700" cy="89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cxnSp>
        <p:nvCxnSpPr>
          <p:cNvPr id="996" name="Google Shape;996;p32"/>
          <p:cNvCxnSpPr>
            <a:stCxn id="984" idx="6"/>
            <a:endCxn id="993" idx="2"/>
          </p:cNvCxnSpPr>
          <p:nvPr/>
        </p:nvCxnSpPr>
        <p:spPr>
          <a:xfrm>
            <a:off x="2261750" y="2807800"/>
            <a:ext cx="940500" cy="533400"/>
          </a:xfrm>
          <a:prstGeom prst="curvedConnector3">
            <a:avLst>
              <a:gd fmla="val 49993" name="adj1"/>
            </a:avLst>
          </a:prstGeom>
          <a:noFill/>
          <a:ln cap="flat" cmpd="sng" w="19050">
            <a:solidFill>
              <a:schemeClr val="lt2"/>
            </a:solidFill>
            <a:prstDash val="solid"/>
            <a:round/>
            <a:headEnd len="med" w="med" type="none"/>
            <a:tailEnd len="med" w="med" type="none"/>
          </a:ln>
        </p:spPr>
      </p:cxnSp>
      <p:cxnSp>
        <p:nvCxnSpPr>
          <p:cNvPr id="997" name="Google Shape;997;p32"/>
          <p:cNvCxnSpPr>
            <a:stCxn id="984" idx="6"/>
            <a:endCxn id="993" idx="1"/>
          </p:cNvCxnSpPr>
          <p:nvPr/>
        </p:nvCxnSpPr>
        <p:spPr>
          <a:xfrm>
            <a:off x="2261750" y="2807800"/>
            <a:ext cx="1072200" cy="215400"/>
          </a:xfrm>
          <a:prstGeom prst="curvedConnector2">
            <a:avLst/>
          </a:prstGeom>
          <a:noFill/>
          <a:ln cap="flat" cmpd="sng" w="19050">
            <a:solidFill>
              <a:schemeClr val="dk2"/>
            </a:solidFill>
            <a:prstDash val="solid"/>
            <a:round/>
            <a:headEnd len="med" w="med" type="none"/>
            <a:tailEnd len="med" w="med" type="none"/>
          </a:ln>
        </p:spPr>
      </p:cxnSp>
      <p:cxnSp>
        <p:nvCxnSpPr>
          <p:cNvPr id="998" name="Google Shape;998;p32"/>
          <p:cNvCxnSpPr>
            <a:endCxn id="994" idx="2"/>
          </p:cNvCxnSpPr>
          <p:nvPr/>
        </p:nvCxnSpPr>
        <p:spPr>
          <a:xfrm flipH="1" rot="10800000">
            <a:off x="4101683" y="2807800"/>
            <a:ext cx="940500" cy="5334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999" name="Google Shape;999;p32"/>
          <p:cNvCxnSpPr>
            <a:stCxn id="993" idx="6"/>
            <a:endCxn id="994" idx="3"/>
          </p:cNvCxnSpPr>
          <p:nvPr/>
        </p:nvCxnSpPr>
        <p:spPr>
          <a:xfrm flipH="1" rot="10800000">
            <a:off x="4101817" y="3125800"/>
            <a:ext cx="1072200" cy="215400"/>
          </a:xfrm>
          <a:prstGeom prst="curvedConnector2">
            <a:avLst/>
          </a:prstGeom>
          <a:noFill/>
          <a:ln cap="flat" cmpd="sng" w="19050">
            <a:solidFill>
              <a:schemeClr val="lt2"/>
            </a:solidFill>
            <a:prstDash val="solid"/>
            <a:round/>
            <a:headEnd len="med" w="med" type="none"/>
            <a:tailEnd len="med" w="med" type="none"/>
          </a:ln>
        </p:spPr>
      </p:cxnSp>
      <p:cxnSp>
        <p:nvCxnSpPr>
          <p:cNvPr id="1000" name="Google Shape;1000;p32"/>
          <p:cNvCxnSpPr>
            <a:stCxn id="994" idx="6"/>
            <a:endCxn id="995" idx="2"/>
          </p:cNvCxnSpPr>
          <p:nvPr/>
        </p:nvCxnSpPr>
        <p:spPr>
          <a:xfrm>
            <a:off x="5941883" y="2807800"/>
            <a:ext cx="940500" cy="533400"/>
          </a:xfrm>
          <a:prstGeom prst="curvedConnector3">
            <a:avLst>
              <a:gd fmla="val 49993" name="adj1"/>
            </a:avLst>
          </a:prstGeom>
          <a:noFill/>
          <a:ln cap="flat" cmpd="sng" w="19050">
            <a:solidFill>
              <a:schemeClr val="dk1"/>
            </a:solidFill>
            <a:prstDash val="solid"/>
            <a:round/>
            <a:headEnd len="med" w="med" type="none"/>
            <a:tailEnd len="med" w="med" type="none"/>
          </a:ln>
        </p:spPr>
      </p:cxnSp>
      <p:cxnSp>
        <p:nvCxnSpPr>
          <p:cNvPr id="1001" name="Google Shape;1001;p32"/>
          <p:cNvCxnSpPr>
            <a:stCxn id="994" idx="6"/>
            <a:endCxn id="995" idx="1"/>
          </p:cNvCxnSpPr>
          <p:nvPr/>
        </p:nvCxnSpPr>
        <p:spPr>
          <a:xfrm>
            <a:off x="5941883" y="2807800"/>
            <a:ext cx="1072200" cy="215400"/>
          </a:xfrm>
          <a:prstGeom prst="curvedConnector2">
            <a:avLst/>
          </a:prstGeom>
          <a:noFill/>
          <a:ln cap="flat" cmpd="sng" w="19050">
            <a:solidFill>
              <a:schemeClr val="accent1"/>
            </a:solidFill>
            <a:prstDash val="solid"/>
            <a:round/>
            <a:headEnd len="med" w="med" type="none"/>
            <a:tailEnd len="med" w="med" type="none"/>
          </a:ln>
        </p:spPr>
      </p:cxnSp>
      <p:grpSp>
        <p:nvGrpSpPr>
          <p:cNvPr id="1002" name="Google Shape;1002;p32"/>
          <p:cNvGrpSpPr/>
          <p:nvPr/>
        </p:nvGrpSpPr>
        <p:grpSpPr>
          <a:xfrm>
            <a:off x="1701917" y="2582061"/>
            <a:ext cx="219963" cy="451470"/>
            <a:chOff x="3984950" y="3213600"/>
            <a:chExt cx="239925" cy="481825"/>
          </a:xfrm>
        </p:grpSpPr>
        <p:sp>
          <p:nvSpPr>
            <p:cNvPr id="1003" name="Google Shape;1003;p3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4" name="Google Shape;1004;p3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5" name="Google Shape;1005;p32"/>
          <p:cNvGrpSpPr/>
          <p:nvPr/>
        </p:nvGrpSpPr>
        <p:grpSpPr>
          <a:xfrm>
            <a:off x="7120013" y="3156234"/>
            <a:ext cx="424159" cy="419659"/>
            <a:chOff x="-1182750" y="3962900"/>
            <a:chExt cx="294575" cy="291450"/>
          </a:xfrm>
        </p:grpSpPr>
        <p:sp>
          <p:nvSpPr>
            <p:cNvPr id="1006" name="Google Shape;1006;p3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2"/>
          <p:cNvGrpSpPr/>
          <p:nvPr/>
        </p:nvGrpSpPr>
        <p:grpSpPr>
          <a:xfrm>
            <a:off x="3474787" y="3164501"/>
            <a:ext cx="354341" cy="353394"/>
            <a:chOff x="-46779100" y="3938500"/>
            <a:chExt cx="299325" cy="298525"/>
          </a:xfrm>
        </p:grpSpPr>
        <p:sp>
          <p:nvSpPr>
            <p:cNvPr id="1014" name="Google Shape;1014;p3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32"/>
          <p:cNvGrpSpPr/>
          <p:nvPr/>
        </p:nvGrpSpPr>
        <p:grpSpPr>
          <a:xfrm>
            <a:off x="5314739" y="2630006"/>
            <a:ext cx="354586" cy="355557"/>
            <a:chOff x="-33645475" y="3944800"/>
            <a:chExt cx="292225" cy="293025"/>
          </a:xfrm>
        </p:grpSpPr>
        <p:sp>
          <p:nvSpPr>
            <p:cNvPr id="1017" name="Google Shape;1017;p3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33"/>
          <p:cNvPicPr preferRelativeResize="0"/>
          <p:nvPr/>
        </p:nvPicPr>
        <p:blipFill>
          <a:blip r:embed="rId3">
            <a:alphaModFix/>
          </a:blip>
          <a:stretch>
            <a:fillRect/>
          </a:stretch>
        </p:blipFill>
        <p:spPr>
          <a:xfrm>
            <a:off x="1614488" y="381000"/>
            <a:ext cx="5915025" cy="438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5" name="Shape 1035"/>
        <p:cNvGrpSpPr/>
        <p:nvPr/>
      </p:nvGrpSpPr>
      <p:grpSpPr>
        <a:xfrm>
          <a:off x="0" y="0"/>
          <a:ext cx="0" cy="0"/>
          <a:chOff x="0" y="0"/>
          <a:chExt cx="0" cy="0"/>
        </a:xfrm>
      </p:grpSpPr>
      <p:grpSp>
        <p:nvGrpSpPr>
          <p:cNvPr id="1036" name="Google Shape;1036;p34"/>
          <p:cNvGrpSpPr/>
          <p:nvPr/>
        </p:nvGrpSpPr>
        <p:grpSpPr>
          <a:xfrm>
            <a:off x="103" y="30150"/>
            <a:ext cx="9143803" cy="5083197"/>
            <a:chOff x="831275" y="64975"/>
            <a:chExt cx="7460675" cy="4953900"/>
          </a:xfrm>
        </p:grpSpPr>
        <p:pic>
          <p:nvPicPr>
            <p:cNvPr id="1037" name="Google Shape;1037;p34"/>
            <p:cNvPicPr preferRelativeResize="0"/>
            <p:nvPr/>
          </p:nvPicPr>
          <p:blipFill>
            <a:blip r:embed="rId4">
              <a:alphaModFix/>
            </a:blip>
            <a:stretch>
              <a:fillRect/>
            </a:stretch>
          </p:blipFill>
          <p:spPr>
            <a:xfrm>
              <a:off x="831275" y="64975"/>
              <a:ext cx="7460675" cy="4949400"/>
            </a:xfrm>
            <a:prstGeom prst="rect">
              <a:avLst/>
            </a:prstGeom>
            <a:noFill/>
            <a:ln>
              <a:noFill/>
            </a:ln>
          </p:spPr>
        </p:pic>
        <p:cxnSp>
          <p:nvCxnSpPr>
            <p:cNvPr id="1038" name="Google Shape;1038;p34"/>
            <p:cNvCxnSpPr/>
            <p:nvPr/>
          </p:nvCxnSpPr>
          <p:spPr>
            <a:xfrm flipH="1" rot="10800000">
              <a:off x="1885950" y="3705175"/>
              <a:ext cx="1200300" cy="1309200"/>
            </a:xfrm>
            <a:prstGeom prst="straightConnector1">
              <a:avLst/>
            </a:prstGeom>
            <a:noFill/>
            <a:ln cap="flat" cmpd="sng" w="28575">
              <a:solidFill>
                <a:srgbClr val="FF0000"/>
              </a:solidFill>
              <a:prstDash val="solid"/>
              <a:round/>
              <a:headEnd len="med" w="med" type="none"/>
              <a:tailEnd len="med" w="med" type="none"/>
            </a:ln>
          </p:spPr>
        </p:cxnSp>
        <p:cxnSp>
          <p:nvCxnSpPr>
            <p:cNvPr id="1039" name="Google Shape;1039;p34"/>
            <p:cNvCxnSpPr/>
            <p:nvPr/>
          </p:nvCxnSpPr>
          <p:spPr>
            <a:xfrm>
              <a:off x="3086250" y="3721675"/>
              <a:ext cx="1480500" cy="50100"/>
            </a:xfrm>
            <a:prstGeom prst="straightConnector1">
              <a:avLst/>
            </a:prstGeom>
            <a:noFill/>
            <a:ln cap="flat" cmpd="sng" w="28575">
              <a:solidFill>
                <a:srgbClr val="FF0000"/>
              </a:solidFill>
              <a:prstDash val="solid"/>
              <a:round/>
              <a:headEnd len="med" w="med" type="none"/>
              <a:tailEnd len="med" w="med" type="none"/>
            </a:ln>
          </p:spPr>
        </p:cxnSp>
        <p:cxnSp>
          <p:nvCxnSpPr>
            <p:cNvPr id="1040" name="Google Shape;1040;p34"/>
            <p:cNvCxnSpPr/>
            <p:nvPr/>
          </p:nvCxnSpPr>
          <p:spPr>
            <a:xfrm flipH="1" rot="10800000">
              <a:off x="4224000" y="3771775"/>
              <a:ext cx="348000" cy="1247100"/>
            </a:xfrm>
            <a:prstGeom prst="straightConnector1">
              <a:avLst/>
            </a:prstGeom>
            <a:noFill/>
            <a:ln cap="flat" cmpd="sng" w="28575">
              <a:solidFill>
                <a:srgbClr val="FF0000"/>
              </a:solidFill>
              <a:prstDash val="solid"/>
              <a:round/>
              <a:headEnd len="med" w="med" type="none"/>
              <a:tailEnd len="med" w="med" type="none"/>
            </a:ln>
          </p:spPr>
        </p:cxnSp>
        <p:cxnSp>
          <p:nvCxnSpPr>
            <p:cNvPr id="1041" name="Google Shape;1041;p34"/>
            <p:cNvCxnSpPr/>
            <p:nvPr/>
          </p:nvCxnSpPr>
          <p:spPr>
            <a:xfrm flipH="1" rot="10800000">
              <a:off x="3086250" y="2852275"/>
              <a:ext cx="763500" cy="919500"/>
            </a:xfrm>
            <a:prstGeom prst="straightConnector1">
              <a:avLst/>
            </a:prstGeom>
            <a:noFill/>
            <a:ln cap="flat" cmpd="sng" w="28575">
              <a:solidFill>
                <a:srgbClr val="FF0000"/>
              </a:solidFill>
              <a:prstDash val="solid"/>
              <a:round/>
              <a:headEnd len="med" w="med" type="none"/>
              <a:tailEnd len="med" w="med" type="none"/>
            </a:ln>
          </p:spPr>
        </p:cxnSp>
        <p:cxnSp>
          <p:nvCxnSpPr>
            <p:cNvPr id="1042" name="Google Shape;1042;p34"/>
            <p:cNvCxnSpPr/>
            <p:nvPr/>
          </p:nvCxnSpPr>
          <p:spPr>
            <a:xfrm>
              <a:off x="3821363" y="2852275"/>
              <a:ext cx="940500" cy="60900"/>
            </a:xfrm>
            <a:prstGeom prst="straightConnector1">
              <a:avLst/>
            </a:prstGeom>
            <a:noFill/>
            <a:ln cap="flat" cmpd="sng" w="28575">
              <a:solidFill>
                <a:srgbClr val="FF0000"/>
              </a:solidFill>
              <a:prstDash val="solid"/>
              <a:round/>
              <a:headEnd len="med" w="med" type="none"/>
              <a:tailEnd len="med" w="med" type="none"/>
            </a:ln>
          </p:spPr>
        </p:cxnSp>
        <p:cxnSp>
          <p:nvCxnSpPr>
            <p:cNvPr id="1043" name="Google Shape;1043;p34"/>
            <p:cNvCxnSpPr/>
            <p:nvPr/>
          </p:nvCxnSpPr>
          <p:spPr>
            <a:xfrm flipH="1" rot="10800000">
              <a:off x="4566750" y="2883325"/>
              <a:ext cx="190500" cy="857400"/>
            </a:xfrm>
            <a:prstGeom prst="straightConnector1">
              <a:avLst/>
            </a:prstGeom>
            <a:noFill/>
            <a:ln cap="flat" cmpd="sng" w="28575">
              <a:solidFill>
                <a:srgbClr val="FF0000"/>
              </a:solidFill>
              <a:prstDash val="solid"/>
              <a:round/>
              <a:headEnd len="med" w="med" type="none"/>
              <a:tailEnd len="med" w="med" type="none"/>
            </a:ln>
          </p:spPr>
        </p:cxnSp>
      </p:grpSp>
      <p:grpSp>
        <p:nvGrpSpPr>
          <p:cNvPr id="1044" name="Google Shape;1044;p34"/>
          <p:cNvGrpSpPr/>
          <p:nvPr/>
        </p:nvGrpSpPr>
        <p:grpSpPr>
          <a:xfrm rot="721108">
            <a:off x="7895809" y="3946515"/>
            <a:ext cx="1316202" cy="1315727"/>
            <a:chOff x="-1200937" y="975514"/>
            <a:chExt cx="1135331" cy="1134921"/>
          </a:xfrm>
        </p:grpSpPr>
        <p:sp>
          <p:nvSpPr>
            <p:cNvPr id="1045" name="Google Shape;1045;p3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 name="Google Shape;1046;p34"/>
            <p:cNvGrpSpPr/>
            <p:nvPr/>
          </p:nvGrpSpPr>
          <p:grpSpPr>
            <a:xfrm>
              <a:off x="-1200937" y="975514"/>
              <a:ext cx="1135331" cy="1124531"/>
              <a:chOff x="-1200937" y="975514"/>
              <a:chExt cx="1135331" cy="1124531"/>
            </a:xfrm>
          </p:grpSpPr>
          <p:sp>
            <p:nvSpPr>
              <p:cNvPr id="1047" name="Google Shape;1047;p3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8" name="Google Shape;1058;p34"/>
          <p:cNvSpPr txBox="1"/>
          <p:nvPr>
            <p:ph type="title"/>
          </p:nvPr>
        </p:nvSpPr>
        <p:spPr>
          <a:xfrm>
            <a:off x="193525" y="1124250"/>
            <a:ext cx="4030200" cy="289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Segmentation of the field</a:t>
            </a:r>
            <a:endParaRPr/>
          </a:p>
        </p:txBody>
      </p:sp>
      <p:sp>
        <p:nvSpPr>
          <p:cNvPr id="1059" name="Google Shape;1059;p34"/>
          <p:cNvSpPr/>
          <p:nvPr/>
        </p:nvSpPr>
        <p:spPr>
          <a:xfrm>
            <a:off x="4603232" y="40195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34"/>
          <p:cNvGrpSpPr/>
          <p:nvPr/>
        </p:nvGrpSpPr>
        <p:grpSpPr>
          <a:xfrm rot="-176">
            <a:off x="1335828" y="4451014"/>
            <a:ext cx="512543" cy="306740"/>
            <a:chOff x="1496834" y="4360951"/>
            <a:chExt cx="262802" cy="157262"/>
          </a:xfrm>
        </p:grpSpPr>
        <p:sp>
          <p:nvSpPr>
            <p:cNvPr id="1061" name="Google Shape;1061;p3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34"/>
          <p:cNvGrpSpPr/>
          <p:nvPr/>
        </p:nvGrpSpPr>
        <p:grpSpPr>
          <a:xfrm rot="310226">
            <a:off x="6451273" y="1034323"/>
            <a:ext cx="631186" cy="743948"/>
            <a:chOff x="2441746" y="1158751"/>
            <a:chExt cx="470875" cy="554997"/>
          </a:xfrm>
        </p:grpSpPr>
        <p:sp>
          <p:nvSpPr>
            <p:cNvPr id="1064" name="Google Shape;1064;p34"/>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34"/>
          <p:cNvGrpSpPr/>
          <p:nvPr/>
        </p:nvGrpSpPr>
        <p:grpSpPr>
          <a:xfrm rot="6791844">
            <a:off x="6155211" y="516808"/>
            <a:ext cx="499984" cy="299205"/>
            <a:chOff x="1496834" y="4360951"/>
            <a:chExt cx="262802" cy="157262"/>
          </a:xfrm>
        </p:grpSpPr>
        <p:sp>
          <p:nvSpPr>
            <p:cNvPr id="1072" name="Google Shape;1072;p3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4"/>
          <p:cNvGrpSpPr/>
          <p:nvPr/>
        </p:nvGrpSpPr>
        <p:grpSpPr>
          <a:xfrm rot="6791844">
            <a:off x="7959699" y="2204508"/>
            <a:ext cx="499984" cy="299205"/>
            <a:chOff x="1496834" y="4360951"/>
            <a:chExt cx="262802" cy="157262"/>
          </a:xfrm>
        </p:grpSpPr>
        <p:sp>
          <p:nvSpPr>
            <p:cNvPr id="1075" name="Google Shape;1075;p3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35"/>
          <p:cNvSpPr txBox="1"/>
          <p:nvPr>
            <p:ph type="title"/>
          </p:nvPr>
        </p:nvSpPr>
        <p:spPr>
          <a:xfrm>
            <a:off x="311700" y="163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App UI Mockup</a:t>
            </a:r>
            <a:endParaRPr/>
          </a:p>
        </p:txBody>
      </p:sp>
      <p:pic>
        <p:nvPicPr>
          <p:cNvPr id="1082" name="Google Shape;1082;p35"/>
          <p:cNvPicPr preferRelativeResize="0"/>
          <p:nvPr/>
        </p:nvPicPr>
        <p:blipFill>
          <a:blip r:embed="rId3">
            <a:alphaModFix/>
          </a:blip>
          <a:stretch>
            <a:fillRect/>
          </a:stretch>
        </p:blipFill>
        <p:spPr>
          <a:xfrm>
            <a:off x="1686516" y="735900"/>
            <a:ext cx="5770967" cy="41027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griculture Engineering Thesis by Slidesgo">
  <a:themeElements>
    <a:clrScheme name="Simple Light">
      <a:dk1>
        <a:srgbClr val="6B5E51"/>
      </a:dk1>
      <a:lt1>
        <a:srgbClr val="FFFDF8"/>
      </a:lt1>
      <a:dk2>
        <a:srgbClr val="648C6E"/>
      </a:dk2>
      <a:lt2>
        <a:srgbClr val="BF7B36"/>
      </a:lt2>
      <a:accent1>
        <a:srgbClr val="C49734"/>
      </a:accent1>
      <a:accent2>
        <a:srgbClr val="F0C079"/>
      </a:accent2>
      <a:accent3>
        <a:srgbClr val="9CE2BA"/>
      </a:accent3>
      <a:accent4>
        <a:srgbClr val="C6DA78"/>
      </a:accent4>
      <a:accent5>
        <a:srgbClr val="FFFFFF"/>
      </a:accent5>
      <a:accent6>
        <a:srgbClr val="FFFFFF"/>
      </a:accent6>
      <a:hlink>
        <a:srgbClr val="6B5E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